
<file path=[Content_Types].xml><?xml version="1.0" encoding="utf-8"?>
<Types xmlns="http://schemas.openxmlformats.org/package/2006/content-types">
  <Default Extension="png" ContentType="image/png"/>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8" r:id="rId5"/>
    <p:sldMasterId id="2147483696" r:id="rId6"/>
    <p:sldMasterId id="2147483699" r:id="rId7"/>
    <p:sldMasterId id="2147483712" r:id="rId8"/>
    <p:sldMasterId id="2147483721" r:id="rId9"/>
    <p:sldMasterId id="2147483730" r:id="rId10"/>
    <p:sldMasterId id="2147483742" r:id="rId11"/>
    <p:sldMasterId id="2147483748" r:id="rId12"/>
  </p:sldMasterIdLst>
  <p:notesMasterIdLst>
    <p:notesMasterId r:id="rId40"/>
  </p:notesMasterIdLst>
  <p:handoutMasterIdLst>
    <p:handoutMasterId r:id="rId41"/>
  </p:handoutMasterIdLst>
  <p:sldIdLst>
    <p:sldId id="322" r:id="rId13"/>
    <p:sldId id="323" r:id="rId14"/>
    <p:sldId id="324" r:id="rId15"/>
    <p:sldId id="325" r:id="rId16"/>
    <p:sldId id="326" r:id="rId17"/>
    <p:sldId id="327" r:id="rId18"/>
    <p:sldId id="282" r:id="rId19"/>
    <p:sldId id="283" r:id="rId20"/>
    <p:sldId id="284" r:id="rId21"/>
    <p:sldId id="319" r:id="rId22"/>
    <p:sldId id="298" r:id="rId23"/>
    <p:sldId id="307" r:id="rId24"/>
    <p:sldId id="317" r:id="rId25"/>
    <p:sldId id="308" r:id="rId26"/>
    <p:sldId id="309" r:id="rId27"/>
    <p:sldId id="310" r:id="rId28"/>
    <p:sldId id="314" r:id="rId29"/>
    <p:sldId id="318" r:id="rId30"/>
    <p:sldId id="311" r:id="rId31"/>
    <p:sldId id="328" r:id="rId32"/>
    <p:sldId id="329" r:id="rId33"/>
    <p:sldId id="330" r:id="rId34"/>
    <p:sldId id="331" r:id="rId35"/>
    <p:sldId id="332" r:id="rId36"/>
    <p:sldId id="321" r:id="rId37"/>
    <p:sldId id="333" r:id="rId38"/>
    <p:sldId id="334"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322"/>
            <p14:sldId id="323"/>
            <p14:sldId id="324"/>
            <p14:sldId id="325"/>
            <p14:sldId id="326"/>
            <p14:sldId id="327"/>
            <p14:sldId id="282"/>
            <p14:sldId id="283"/>
            <p14:sldId id="284"/>
            <p14:sldId id="319"/>
            <p14:sldId id="298"/>
            <p14:sldId id="307"/>
            <p14:sldId id="317"/>
            <p14:sldId id="308"/>
            <p14:sldId id="309"/>
            <p14:sldId id="310"/>
            <p14:sldId id="314"/>
            <p14:sldId id="318"/>
            <p14:sldId id="311"/>
            <p14:sldId id="328"/>
            <p14:sldId id="329"/>
            <p14:sldId id="330"/>
            <p14:sldId id="331"/>
            <p14:sldId id="332"/>
            <p14:sldId id="321"/>
            <p14:sldId id="333"/>
            <p14:sldId id="33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C05"/>
    <a:srgbClr val="A00054"/>
    <a:srgbClr val="0038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14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5" Type="http://schemas.openxmlformats.org/officeDocument/2006/relationships/image" Target="../media/image19.jpg"/><Relationship Id="rId4"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C9BBD-F392-424D-BE1B-43A8938D548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DAB90539-B58E-46CF-9906-6FDF35527DDA}">
      <dgm:prSet phldrT="[Text]"/>
      <dgm:spPr>
        <a:solidFill>
          <a:schemeClr val="accent4">
            <a:lumMod val="75000"/>
          </a:schemeClr>
        </a:solidFill>
      </dgm:spPr>
      <dgm:t>
        <a:bodyPr/>
        <a:lstStyle/>
        <a:p>
          <a:r>
            <a:rPr lang="en-GB" b="1" dirty="0" smtClean="0">
              <a:effectLst>
                <a:outerShdw blurRad="38100" dist="38100" dir="2700000" algn="tl">
                  <a:srgbClr val="000000">
                    <a:alpha val="43137"/>
                  </a:srgbClr>
                </a:outerShdw>
              </a:effectLst>
            </a:rPr>
            <a:t>Curriculum</a:t>
          </a:r>
          <a:endParaRPr lang="en-GB" b="1" dirty="0">
            <a:effectLst>
              <a:outerShdw blurRad="38100" dist="38100" dir="2700000" algn="tl">
                <a:srgbClr val="000000">
                  <a:alpha val="43137"/>
                </a:srgbClr>
              </a:outerShdw>
            </a:effectLst>
          </a:endParaRPr>
        </a:p>
      </dgm:t>
    </dgm:pt>
    <dgm:pt modelId="{42DF77CF-7A86-4BE5-BDD1-FA28B5D56E4C}" type="parTrans" cxnId="{2ED92463-552F-43CB-B8B5-E4A46407813D}">
      <dgm:prSet/>
      <dgm:spPr/>
      <dgm:t>
        <a:bodyPr/>
        <a:lstStyle/>
        <a:p>
          <a:endParaRPr lang="en-GB"/>
        </a:p>
      </dgm:t>
    </dgm:pt>
    <dgm:pt modelId="{0417F194-5C03-4989-A4D5-C6F3163D3B4E}" type="sibTrans" cxnId="{2ED92463-552F-43CB-B8B5-E4A46407813D}">
      <dgm:prSet/>
      <dgm:spPr/>
      <dgm:t>
        <a:bodyPr/>
        <a:lstStyle/>
        <a:p>
          <a:endParaRPr lang="en-GB"/>
        </a:p>
      </dgm:t>
    </dgm:pt>
    <dgm:pt modelId="{5BA37DDE-552B-40E6-B6F5-DA4B14AFD969}">
      <dgm:prSet phldrT="[Text]"/>
      <dgm:spPr>
        <a:solidFill>
          <a:schemeClr val="accent2">
            <a:lumMod val="50000"/>
          </a:schemeClr>
        </a:solidFill>
      </dgm:spPr>
      <dgm:t>
        <a:bodyPr/>
        <a:lstStyle/>
        <a:p>
          <a:r>
            <a:rPr lang="en-GB" b="1" dirty="0" smtClean="0">
              <a:effectLst>
                <a:outerShdw blurRad="38100" dist="38100" dir="2700000" algn="tl">
                  <a:srgbClr val="000000">
                    <a:alpha val="43137"/>
                  </a:srgbClr>
                </a:outerShdw>
              </a:effectLst>
            </a:rPr>
            <a:t>Teacher</a:t>
          </a:r>
          <a:endParaRPr lang="en-GB" b="1" dirty="0">
            <a:effectLst>
              <a:outerShdw blurRad="38100" dist="38100" dir="2700000" algn="tl">
                <a:srgbClr val="000000">
                  <a:alpha val="43137"/>
                </a:srgbClr>
              </a:outerShdw>
            </a:effectLst>
          </a:endParaRPr>
        </a:p>
      </dgm:t>
    </dgm:pt>
    <dgm:pt modelId="{6593F9FD-D75C-42F2-9A60-CFE2513386A7}" type="parTrans" cxnId="{D7D3AD47-99DF-4FA7-8C66-703D1EC4C6AF}">
      <dgm:prSet/>
      <dgm:spPr/>
      <dgm:t>
        <a:bodyPr/>
        <a:lstStyle/>
        <a:p>
          <a:endParaRPr lang="en-GB"/>
        </a:p>
      </dgm:t>
    </dgm:pt>
    <dgm:pt modelId="{739AB644-2C06-489A-8B1D-B5C72C67C18B}" type="sibTrans" cxnId="{D7D3AD47-99DF-4FA7-8C66-703D1EC4C6AF}">
      <dgm:prSet/>
      <dgm:spPr/>
      <dgm:t>
        <a:bodyPr/>
        <a:lstStyle/>
        <a:p>
          <a:endParaRPr lang="en-GB"/>
        </a:p>
      </dgm:t>
    </dgm:pt>
    <dgm:pt modelId="{BF76744F-683E-4802-B31D-6189CB11C3C1}">
      <dgm:prSet phldrT="[Text]"/>
      <dgm:spPr>
        <a:solidFill>
          <a:schemeClr val="accent6">
            <a:lumMod val="50000"/>
          </a:schemeClr>
        </a:solidFill>
      </dgm:spPr>
      <dgm:t>
        <a:bodyPr/>
        <a:lstStyle/>
        <a:p>
          <a:r>
            <a:rPr lang="en-GB" b="1" dirty="0" smtClean="0">
              <a:effectLst>
                <a:outerShdw blurRad="38100" dist="38100" dir="2700000" algn="tl">
                  <a:srgbClr val="000000">
                    <a:alpha val="43137"/>
                  </a:srgbClr>
                </a:outerShdw>
              </a:effectLst>
            </a:rPr>
            <a:t>Environment</a:t>
          </a:r>
          <a:endParaRPr lang="en-GB" b="1" dirty="0">
            <a:effectLst>
              <a:outerShdw blurRad="38100" dist="38100" dir="2700000" algn="tl">
                <a:srgbClr val="000000">
                  <a:alpha val="43137"/>
                </a:srgbClr>
              </a:outerShdw>
            </a:effectLst>
          </a:endParaRPr>
        </a:p>
      </dgm:t>
    </dgm:pt>
    <dgm:pt modelId="{444E860C-B0FD-4DC2-AC2A-30D6DCC9EF5C}" type="sibTrans" cxnId="{9CF3838B-31F0-4596-8F82-D0DB6253E658}">
      <dgm:prSet/>
      <dgm:spPr/>
      <dgm:t>
        <a:bodyPr/>
        <a:lstStyle/>
        <a:p>
          <a:endParaRPr lang="en-GB"/>
        </a:p>
      </dgm:t>
    </dgm:pt>
    <dgm:pt modelId="{AA718E08-E465-476F-BAE9-0EE976B10242}" type="parTrans" cxnId="{9CF3838B-31F0-4596-8F82-D0DB6253E658}">
      <dgm:prSet/>
      <dgm:spPr/>
      <dgm:t>
        <a:bodyPr/>
        <a:lstStyle/>
        <a:p>
          <a:endParaRPr lang="en-GB"/>
        </a:p>
      </dgm:t>
    </dgm:pt>
    <dgm:pt modelId="{D26137D8-0B00-4B95-A7E5-331E03341D09}" type="pres">
      <dgm:prSet presAssocID="{308C9BBD-F392-424D-BE1B-43A8938D5483}" presName="Name0" presStyleCnt="0">
        <dgm:presLayoutVars>
          <dgm:dir/>
          <dgm:resizeHandles val="exact"/>
        </dgm:presLayoutVars>
      </dgm:prSet>
      <dgm:spPr/>
      <dgm:t>
        <a:bodyPr/>
        <a:lstStyle/>
        <a:p>
          <a:endParaRPr lang="en-GB"/>
        </a:p>
      </dgm:t>
    </dgm:pt>
    <dgm:pt modelId="{1B379F15-CC81-4C3C-99BD-E48EC62F2919}" type="pres">
      <dgm:prSet presAssocID="{DAB90539-B58E-46CF-9906-6FDF35527DDA}" presName="node" presStyleLbl="node1" presStyleIdx="0" presStyleCnt="3">
        <dgm:presLayoutVars>
          <dgm:bulletEnabled val="1"/>
        </dgm:presLayoutVars>
      </dgm:prSet>
      <dgm:spPr/>
      <dgm:t>
        <a:bodyPr/>
        <a:lstStyle/>
        <a:p>
          <a:endParaRPr lang="en-GB"/>
        </a:p>
      </dgm:t>
    </dgm:pt>
    <dgm:pt modelId="{CCFB3FF8-57EE-46C2-A376-88C82D8B86FC}" type="pres">
      <dgm:prSet presAssocID="{0417F194-5C03-4989-A4D5-C6F3163D3B4E}" presName="sibTrans" presStyleLbl="sibTrans2D1" presStyleIdx="0" presStyleCnt="3"/>
      <dgm:spPr/>
      <dgm:t>
        <a:bodyPr/>
        <a:lstStyle/>
        <a:p>
          <a:endParaRPr lang="en-GB"/>
        </a:p>
      </dgm:t>
    </dgm:pt>
    <dgm:pt modelId="{BABB07C4-15F7-44A7-A51B-D038D200C7CD}" type="pres">
      <dgm:prSet presAssocID="{0417F194-5C03-4989-A4D5-C6F3163D3B4E}" presName="connectorText" presStyleLbl="sibTrans2D1" presStyleIdx="0" presStyleCnt="3"/>
      <dgm:spPr/>
      <dgm:t>
        <a:bodyPr/>
        <a:lstStyle/>
        <a:p>
          <a:endParaRPr lang="en-GB"/>
        </a:p>
      </dgm:t>
    </dgm:pt>
    <dgm:pt modelId="{77E468A7-70F7-4287-B2B2-0B3791F98864}" type="pres">
      <dgm:prSet presAssocID="{BF76744F-683E-4802-B31D-6189CB11C3C1}" presName="node" presStyleLbl="node1" presStyleIdx="1" presStyleCnt="3">
        <dgm:presLayoutVars>
          <dgm:bulletEnabled val="1"/>
        </dgm:presLayoutVars>
      </dgm:prSet>
      <dgm:spPr/>
      <dgm:t>
        <a:bodyPr/>
        <a:lstStyle/>
        <a:p>
          <a:endParaRPr lang="en-GB"/>
        </a:p>
      </dgm:t>
    </dgm:pt>
    <dgm:pt modelId="{C8B3DDA9-8609-4070-BB84-3E354209E212}" type="pres">
      <dgm:prSet presAssocID="{444E860C-B0FD-4DC2-AC2A-30D6DCC9EF5C}" presName="sibTrans" presStyleLbl="sibTrans2D1" presStyleIdx="1" presStyleCnt="3"/>
      <dgm:spPr/>
      <dgm:t>
        <a:bodyPr/>
        <a:lstStyle/>
        <a:p>
          <a:endParaRPr lang="en-GB"/>
        </a:p>
      </dgm:t>
    </dgm:pt>
    <dgm:pt modelId="{B09DB13A-3A18-439E-A8DA-D06ADF700B68}" type="pres">
      <dgm:prSet presAssocID="{444E860C-B0FD-4DC2-AC2A-30D6DCC9EF5C}" presName="connectorText" presStyleLbl="sibTrans2D1" presStyleIdx="1" presStyleCnt="3"/>
      <dgm:spPr/>
      <dgm:t>
        <a:bodyPr/>
        <a:lstStyle/>
        <a:p>
          <a:endParaRPr lang="en-GB"/>
        </a:p>
      </dgm:t>
    </dgm:pt>
    <dgm:pt modelId="{AF8E2700-3C30-4BE4-B63F-7071DF649542}" type="pres">
      <dgm:prSet presAssocID="{5BA37DDE-552B-40E6-B6F5-DA4B14AFD969}" presName="node" presStyleLbl="node1" presStyleIdx="2" presStyleCnt="3">
        <dgm:presLayoutVars>
          <dgm:bulletEnabled val="1"/>
        </dgm:presLayoutVars>
      </dgm:prSet>
      <dgm:spPr/>
      <dgm:t>
        <a:bodyPr/>
        <a:lstStyle/>
        <a:p>
          <a:endParaRPr lang="en-GB"/>
        </a:p>
      </dgm:t>
    </dgm:pt>
    <dgm:pt modelId="{DEF80BE2-6459-4FA9-8572-DAFB0D4BD7AC}" type="pres">
      <dgm:prSet presAssocID="{739AB644-2C06-489A-8B1D-B5C72C67C18B}" presName="sibTrans" presStyleLbl="sibTrans2D1" presStyleIdx="2" presStyleCnt="3"/>
      <dgm:spPr/>
      <dgm:t>
        <a:bodyPr/>
        <a:lstStyle/>
        <a:p>
          <a:endParaRPr lang="en-GB"/>
        </a:p>
      </dgm:t>
    </dgm:pt>
    <dgm:pt modelId="{D32D0235-6247-41A0-8AFD-077523FEF8E1}" type="pres">
      <dgm:prSet presAssocID="{739AB644-2C06-489A-8B1D-B5C72C67C18B}" presName="connectorText" presStyleLbl="sibTrans2D1" presStyleIdx="2" presStyleCnt="3"/>
      <dgm:spPr/>
      <dgm:t>
        <a:bodyPr/>
        <a:lstStyle/>
        <a:p>
          <a:endParaRPr lang="en-GB"/>
        </a:p>
      </dgm:t>
    </dgm:pt>
  </dgm:ptLst>
  <dgm:cxnLst>
    <dgm:cxn modelId="{B3F7EAE6-780C-4FDC-979F-3C78ABC4854D}" type="presOf" srcId="{0417F194-5C03-4989-A4D5-C6F3163D3B4E}" destId="{BABB07C4-15F7-44A7-A51B-D038D200C7CD}" srcOrd="1" destOrd="0" presId="urn:microsoft.com/office/officeart/2005/8/layout/cycle7"/>
    <dgm:cxn modelId="{9CF3838B-31F0-4596-8F82-D0DB6253E658}" srcId="{308C9BBD-F392-424D-BE1B-43A8938D5483}" destId="{BF76744F-683E-4802-B31D-6189CB11C3C1}" srcOrd="1" destOrd="0" parTransId="{AA718E08-E465-476F-BAE9-0EE976B10242}" sibTransId="{444E860C-B0FD-4DC2-AC2A-30D6DCC9EF5C}"/>
    <dgm:cxn modelId="{08BB9B57-7068-4445-A976-68F50FD6AF21}" type="presOf" srcId="{0417F194-5C03-4989-A4D5-C6F3163D3B4E}" destId="{CCFB3FF8-57EE-46C2-A376-88C82D8B86FC}" srcOrd="0" destOrd="0" presId="urn:microsoft.com/office/officeart/2005/8/layout/cycle7"/>
    <dgm:cxn modelId="{C0798D6A-5256-40D2-AF98-A322E8C1DDF4}" type="presOf" srcId="{BF76744F-683E-4802-B31D-6189CB11C3C1}" destId="{77E468A7-70F7-4287-B2B2-0B3791F98864}" srcOrd="0" destOrd="0" presId="urn:microsoft.com/office/officeart/2005/8/layout/cycle7"/>
    <dgm:cxn modelId="{B00A9922-096B-4D95-A8D2-2EC1E76D4787}" type="presOf" srcId="{444E860C-B0FD-4DC2-AC2A-30D6DCC9EF5C}" destId="{C8B3DDA9-8609-4070-BB84-3E354209E212}" srcOrd="0" destOrd="0" presId="urn:microsoft.com/office/officeart/2005/8/layout/cycle7"/>
    <dgm:cxn modelId="{D7D3AD47-99DF-4FA7-8C66-703D1EC4C6AF}" srcId="{308C9BBD-F392-424D-BE1B-43A8938D5483}" destId="{5BA37DDE-552B-40E6-B6F5-DA4B14AFD969}" srcOrd="2" destOrd="0" parTransId="{6593F9FD-D75C-42F2-9A60-CFE2513386A7}" sibTransId="{739AB644-2C06-489A-8B1D-B5C72C67C18B}"/>
    <dgm:cxn modelId="{23BA18B7-E19E-4830-88DA-A4FFBCA2E0E8}" type="presOf" srcId="{5BA37DDE-552B-40E6-B6F5-DA4B14AFD969}" destId="{AF8E2700-3C30-4BE4-B63F-7071DF649542}" srcOrd="0" destOrd="0" presId="urn:microsoft.com/office/officeart/2005/8/layout/cycle7"/>
    <dgm:cxn modelId="{2C050E16-ED5C-4828-9638-3BA576BCD782}" type="presOf" srcId="{DAB90539-B58E-46CF-9906-6FDF35527DDA}" destId="{1B379F15-CC81-4C3C-99BD-E48EC62F2919}" srcOrd="0" destOrd="0" presId="urn:microsoft.com/office/officeart/2005/8/layout/cycle7"/>
    <dgm:cxn modelId="{8CA2358D-8F34-40A3-86D7-311C2081F4A1}" type="presOf" srcId="{739AB644-2C06-489A-8B1D-B5C72C67C18B}" destId="{D32D0235-6247-41A0-8AFD-077523FEF8E1}" srcOrd="1" destOrd="0" presId="urn:microsoft.com/office/officeart/2005/8/layout/cycle7"/>
    <dgm:cxn modelId="{6CD4307B-061A-46A1-86A4-4A5700B06C2D}" type="presOf" srcId="{444E860C-B0FD-4DC2-AC2A-30D6DCC9EF5C}" destId="{B09DB13A-3A18-439E-A8DA-D06ADF700B68}" srcOrd="1" destOrd="0" presId="urn:microsoft.com/office/officeart/2005/8/layout/cycle7"/>
    <dgm:cxn modelId="{2ED92463-552F-43CB-B8B5-E4A46407813D}" srcId="{308C9BBD-F392-424D-BE1B-43A8938D5483}" destId="{DAB90539-B58E-46CF-9906-6FDF35527DDA}" srcOrd="0" destOrd="0" parTransId="{42DF77CF-7A86-4BE5-BDD1-FA28B5D56E4C}" sibTransId="{0417F194-5C03-4989-A4D5-C6F3163D3B4E}"/>
    <dgm:cxn modelId="{7EC39503-66D6-4758-8138-55A30E858124}" type="presOf" srcId="{739AB644-2C06-489A-8B1D-B5C72C67C18B}" destId="{DEF80BE2-6459-4FA9-8572-DAFB0D4BD7AC}" srcOrd="0" destOrd="0" presId="urn:microsoft.com/office/officeart/2005/8/layout/cycle7"/>
    <dgm:cxn modelId="{25B8C715-6374-495B-AFB9-E1450AD94334}" type="presOf" srcId="{308C9BBD-F392-424D-BE1B-43A8938D5483}" destId="{D26137D8-0B00-4B95-A7E5-331E03341D09}" srcOrd="0" destOrd="0" presId="urn:microsoft.com/office/officeart/2005/8/layout/cycle7"/>
    <dgm:cxn modelId="{F73CB408-365F-4C17-A4ED-F15FBF524579}" type="presParOf" srcId="{D26137D8-0B00-4B95-A7E5-331E03341D09}" destId="{1B379F15-CC81-4C3C-99BD-E48EC62F2919}" srcOrd="0" destOrd="0" presId="urn:microsoft.com/office/officeart/2005/8/layout/cycle7"/>
    <dgm:cxn modelId="{259602D4-8FC9-41F0-9F2B-2ABDE8120668}" type="presParOf" srcId="{D26137D8-0B00-4B95-A7E5-331E03341D09}" destId="{CCFB3FF8-57EE-46C2-A376-88C82D8B86FC}" srcOrd="1" destOrd="0" presId="urn:microsoft.com/office/officeart/2005/8/layout/cycle7"/>
    <dgm:cxn modelId="{2697E3BA-C51D-49DA-B4A4-4019AD0ED03B}" type="presParOf" srcId="{CCFB3FF8-57EE-46C2-A376-88C82D8B86FC}" destId="{BABB07C4-15F7-44A7-A51B-D038D200C7CD}" srcOrd="0" destOrd="0" presId="urn:microsoft.com/office/officeart/2005/8/layout/cycle7"/>
    <dgm:cxn modelId="{B54FBCC2-B255-41D6-9C20-99CD70F8643D}" type="presParOf" srcId="{D26137D8-0B00-4B95-A7E5-331E03341D09}" destId="{77E468A7-70F7-4287-B2B2-0B3791F98864}" srcOrd="2" destOrd="0" presId="urn:microsoft.com/office/officeart/2005/8/layout/cycle7"/>
    <dgm:cxn modelId="{EA5BFCEC-5A0C-4AA7-9572-D4FB26C77CBB}" type="presParOf" srcId="{D26137D8-0B00-4B95-A7E5-331E03341D09}" destId="{C8B3DDA9-8609-4070-BB84-3E354209E212}" srcOrd="3" destOrd="0" presId="urn:microsoft.com/office/officeart/2005/8/layout/cycle7"/>
    <dgm:cxn modelId="{C52ADD67-496D-4946-84D0-7831AA868DF7}" type="presParOf" srcId="{C8B3DDA9-8609-4070-BB84-3E354209E212}" destId="{B09DB13A-3A18-439E-A8DA-D06ADF700B68}" srcOrd="0" destOrd="0" presId="urn:microsoft.com/office/officeart/2005/8/layout/cycle7"/>
    <dgm:cxn modelId="{05BD6C6E-AC72-4A65-AFFB-09F5C91B56EB}" type="presParOf" srcId="{D26137D8-0B00-4B95-A7E5-331E03341D09}" destId="{AF8E2700-3C30-4BE4-B63F-7071DF649542}" srcOrd="4" destOrd="0" presId="urn:microsoft.com/office/officeart/2005/8/layout/cycle7"/>
    <dgm:cxn modelId="{394D6508-7A4E-4395-A71D-B373CD454775}" type="presParOf" srcId="{D26137D8-0B00-4B95-A7E5-331E03341D09}" destId="{DEF80BE2-6459-4FA9-8572-DAFB0D4BD7AC}" srcOrd="5" destOrd="0" presId="urn:microsoft.com/office/officeart/2005/8/layout/cycle7"/>
    <dgm:cxn modelId="{1C081C6F-9183-4C4B-A81B-2CE358FB198E}" type="presParOf" srcId="{DEF80BE2-6459-4FA9-8572-DAFB0D4BD7AC}" destId="{D32D0235-6247-41A0-8AFD-077523FEF8E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0B8E58-0166-4BE1-888E-7C491B3A0733}" type="doc">
      <dgm:prSet loTypeId="urn:microsoft.com/office/officeart/2005/8/layout/venn1" loCatId="relationship" qsTypeId="urn:microsoft.com/office/officeart/2005/8/quickstyle/simple1" qsCatId="simple" csTypeId="urn:microsoft.com/office/officeart/2005/8/colors/accent1_2" csCatId="accent1" phldr="1"/>
      <dgm:spPr/>
    </dgm:pt>
    <dgm:pt modelId="{0982B4C8-D359-4E7A-A21F-434CB85D504E}">
      <dgm:prSet phldrT="[Text]"/>
      <dgm:spPr>
        <a:solidFill>
          <a:srgbClr val="FFC000"/>
        </a:solidFill>
      </dgm:spPr>
      <dgm:t>
        <a:bodyPr/>
        <a:lstStyle/>
        <a:p>
          <a:r>
            <a:rPr lang="en-GB" dirty="0" smtClean="0"/>
            <a:t>Global solutions for NHS workforce</a:t>
          </a:r>
          <a:endParaRPr lang="en-GB" dirty="0"/>
        </a:p>
      </dgm:t>
    </dgm:pt>
    <dgm:pt modelId="{F6D19727-B027-4F5D-AE7C-5E94F48D256B}" type="parTrans" cxnId="{FDA5DEA7-D5D1-424F-86D7-0D7BAB2305C2}">
      <dgm:prSet/>
      <dgm:spPr/>
      <dgm:t>
        <a:bodyPr/>
        <a:lstStyle/>
        <a:p>
          <a:endParaRPr lang="en-GB"/>
        </a:p>
      </dgm:t>
    </dgm:pt>
    <dgm:pt modelId="{84AF8332-E78C-402F-BBA3-3D83C1DCAA39}" type="sibTrans" cxnId="{FDA5DEA7-D5D1-424F-86D7-0D7BAB2305C2}">
      <dgm:prSet/>
      <dgm:spPr/>
      <dgm:t>
        <a:bodyPr/>
        <a:lstStyle/>
        <a:p>
          <a:endParaRPr lang="en-GB"/>
        </a:p>
      </dgm:t>
    </dgm:pt>
    <dgm:pt modelId="{D766F365-FA1E-4074-8273-FCB9661C8594}">
      <dgm:prSet phldrT="[Text]"/>
      <dgm:spPr>
        <a:solidFill>
          <a:srgbClr val="0070C0"/>
        </a:solidFill>
      </dgm:spPr>
      <dgm:t>
        <a:bodyPr/>
        <a:lstStyle/>
        <a:p>
          <a:r>
            <a:rPr lang="en-GB" dirty="0" smtClean="0"/>
            <a:t>International commerce</a:t>
          </a:r>
          <a:endParaRPr lang="en-GB" dirty="0"/>
        </a:p>
      </dgm:t>
    </dgm:pt>
    <dgm:pt modelId="{15BF57ED-8CC6-4487-80C8-7E2825F24AD0}" type="parTrans" cxnId="{AD4713CC-5DAE-4549-9A9D-0B77E85D416D}">
      <dgm:prSet/>
      <dgm:spPr/>
      <dgm:t>
        <a:bodyPr/>
        <a:lstStyle/>
        <a:p>
          <a:endParaRPr lang="en-GB"/>
        </a:p>
      </dgm:t>
    </dgm:pt>
    <dgm:pt modelId="{90C77F08-A035-4AB4-9166-B29FA880A285}" type="sibTrans" cxnId="{AD4713CC-5DAE-4549-9A9D-0B77E85D416D}">
      <dgm:prSet/>
      <dgm:spPr/>
      <dgm:t>
        <a:bodyPr/>
        <a:lstStyle/>
        <a:p>
          <a:endParaRPr lang="en-GB"/>
        </a:p>
      </dgm:t>
    </dgm:pt>
    <dgm:pt modelId="{DDC67139-FF1B-42BC-9AEE-7D46BDEBD1E8}">
      <dgm:prSet phldrT="[Text]"/>
      <dgm:spPr>
        <a:solidFill>
          <a:srgbClr val="92D050"/>
        </a:solidFill>
      </dgm:spPr>
      <dgm:t>
        <a:bodyPr/>
        <a:lstStyle/>
        <a:p>
          <a:r>
            <a:rPr lang="en-GB" dirty="0" smtClean="0"/>
            <a:t>Global learning</a:t>
          </a:r>
          <a:endParaRPr lang="en-GB" dirty="0"/>
        </a:p>
      </dgm:t>
    </dgm:pt>
    <dgm:pt modelId="{76A6EDCD-AE84-45F7-B405-BC3B9A95A5E0}" type="parTrans" cxnId="{82566EFB-CF4F-4A33-9F22-B0314435065A}">
      <dgm:prSet/>
      <dgm:spPr/>
      <dgm:t>
        <a:bodyPr/>
        <a:lstStyle/>
        <a:p>
          <a:endParaRPr lang="en-GB"/>
        </a:p>
      </dgm:t>
    </dgm:pt>
    <dgm:pt modelId="{33849628-FCE0-44C8-A24D-EF8F48FE7081}" type="sibTrans" cxnId="{82566EFB-CF4F-4A33-9F22-B0314435065A}">
      <dgm:prSet/>
      <dgm:spPr/>
      <dgm:t>
        <a:bodyPr/>
        <a:lstStyle/>
        <a:p>
          <a:endParaRPr lang="en-GB"/>
        </a:p>
      </dgm:t>
    </dgm:pt>
    <dgm:pt modelId="{276CB7CD-F022-4C89-9B6B-587D58F714D4}" type="pres">
      <dgm:prSet presAssocID="{F10B8E58-0166-4BE1-888E-7C491B3A0733}" presName="compositeShape" presStyleCnt="0">
        <dgm:presLayoutVars>
          <dgm:chMax val="7"/>
          <dgm:dir/>
          <dgm:resizeHandles val="exact"/>
        </dgm:presLayoutVars>
      </dgm:prSet>
      <dgm:spPr/>
    </dgm:pt>
    <dgm:pt modelId="{7E6ABBB7-4EC2-4F0E-971E-49E1AC3DAB06}" type="pres">
      <dgm:prSet presAssocID="{0982B4C8-D359-4E7A-A21F-434CB85D504E}" presName="circ1" presStyleLbl="vennNode1" presStyleIdx="0" presStyleCnt="3"/>
      <dgm:spPr/>
      <dgm:t>
        <a:bodyPr/>
        <a:lstStyle/>
        <a:p>
          <a:endParaRPr lang="en-GB"/>
        </a:p>
      </dgm:t>
    </dgm:pt>
    <dgm:pt modelId="{49F38364-EC5D-45B3-B2AD-927C4A3D0385}" type="pres">
      <dgm:prSet presAssocID="{0982B4C8-D359-4E7A-A21F-434CB85D504E}" presName="circ1Tx" presStyleLbl="revTx" presStyleIdx="0" presStyleCnt="0">
        <dgm:presLayoutVars>
          <dgm:chMax val="0"/>
          <dgm:chPref val="0"/>
          <dgm:bulletEnabled val="1"/>
        </dgm:presLayoutVars>
      </dgm:prSet>
      <dgm:spPr/>
      <dgm:t>
        <a:bodyPr/>
        <a:lstStyle/>
        <a:p>
          <a:endParaRPr lang="en-GB"/>
        </a:p>
      </dgm:t>
    </dgm:pt>
    <dgm:pt modelId="{8F8397F0-B0D2-4259-84BF-BA4D92F0C59E}" type="pres">
      <dgm:prSet presAssocID="{D766F365-FA1E-4074-8273-FCB9661C8594}" presName="circ2" presStyleLbl="vennNode1" presStyleIdx="1" presStyleCnt="3" custLinFactNeighborX="133" custLinFactNeighborY="-1922"/>
      <dgm:spPr/>
      <dgm:t>
        <a:bodyPr/>
        <a:lstStyle/>
        <a:p>
          <a:endParaRPr lang="en-GB"/>
        </a:p>
      </dgm:t>
    </dgm:pt>
    <dgm:pt modelId="{21705FE4-920E-4060-A69F-8E285BDC2638}" type="pres">
      <dgm:prSet presAssocID="{D766F365-FA1E-4074-8273-FCB9661C8594}" presName="circ2Tx" presStyleLbl="revTx" presStyleIdx="0" presStyleCnt="0">
        <dgm:presLayoutVars>
          <dgm:chMax val="0"/>
          <dgm:chPref val="0"/>
          <dgm:bulletEnabled val="1"/>
        </dgm:presLayoutVars>
      </dgm:prSet>
      <dgm:spPr/>
      <dgm:t>
        <a:bodyPr/>
        <a:lstStyle/>
        <a:p>
          <a:endParaRPr lang="en-GB"/>
        </a:p>
      </dgm:t>
    </dgm:pt>
    <dgm:pt modelId="{982BCF48-43E0-49F0-A889-DDC1436FD66D}" type="pres">
      <dgm:prSet presAssocID="{DDC67139-FF1B-42BC-9AEE-7D46BDEBD1E8}" presName="circ3" presStyleLbl="vennNode1" presStyleIdx="2" presStyleCnt="3"/>
      <dgm:spPr/>
      <dgm:t>
        <a:bodyPr/>
        <a:lstStyle/>
        <a:p>
          <a:endParaRPr lang="en-GB"/>
        </a:p>
      </dgm:t>
    </dgm:pt>
    <dgm:pt modelId="{62E32F39-6F39-4505-8BAB-3E92C11698BD}" type="pres">
      <dgm:prSet presAssocID="{DDC67139-FF1B-42BC-9AEE-7D46BDEBD1E8}" presName="circ3Tx" presStyleLbl="revTx" presStyleIdx="0" presStyleCnt="0">
        <dgm:presLayoutVars>
          <dgm:chMax val="0"/>
          <dgm:chPref val="0"/>
          <dgm:bulletEnabled val="1"/>
        </dgm:presLayoutVars>
      </dgm:prSet>
      <dgm:spPr/>
      <dgm:t>
        <a:bodyPr/>
        <a:lstStyle/>
        <a:p>
          <a:endParaRPr lang="en-GB"/>
        </a:p>
      </dgm:t>
    </dgm:pt>
  </dgm:ptLst>
  <dgm:cxnLst>
    <dgm:cxn modelId="{FE289578-1D68-4D41-8DCB-0190C0360AE5}" type="presOf" srcId="{0982B4C8-D359-4E7A-A21F-434CB85D504E}" destId="{49F38364-EC5D-45B3-B2AD-927C4A3D0385}" srcOrd="1" destOrd="0" presId="urn:microsoft.com/office/officeart/2005/8/layout/venn1"/>
    <dgm:cxn modelId="{FDA5DEA7-D5D1-424F-86D7-0D7BAB2305C2}" srcId="{F10B8E58-0166-4BE1-888E-7C491B3A0733}" destId="{0982B4C8-D359-4E7A-A21F-434CB85D504E}" srcOrd="0" destOrd="0" parTransId="{F6D19727-B027-4F5D-AE7C-5E94F48D256B}" sibTransId="{84AF8332-E78C-402F-BBA3-3D83C1DCAA39}"/>
    <dgm:cxn modelId="{904DD785-F273-47A5-9E07-BECE716A60DB}" type="presOf" srcId="{F10B8E58-0166-4BE1-888E-7C491B3A0733}" destId="{276CB7CD-F022-4C89-9B6B-587D58F714D4}" srcOrd="0" destOrd="0" presId="urn:microsoft.com/office/officeart/2005/8/layout/venn1"/>
    <dgm:cxn modelId="{AD4713CC-5DAE-4549-9A9D-0B77E85D416D}" srcId="{F10B8E58-0166-4BE1-888E-7C491B3A0733}" destId="{D766F365-FA1E-4074-8273-FCB9661C8594}" srcOrd="1" destOrd="0" parTransId="{15BF57ED-8CC6-4487-80C8-7E2825F24AD0}" sibTransId="{90C77F08-A035-4AB4-9166-B29FA880A285}"/>
    <dgm:cxn modelId="{403B036E-CB0A-4DD6-86A0-BA28D4A5489B}" type="presOf" srcId="{D766F365-FA1E-4074-8273-FCB9661C8594}" destId="{8F8397F0-B0D2-4259-84BF-BA4D92F0C59E}" srcOrd="0" destOrd="0" presId="urn:microsoft.com/office/officeart/2005/8/layout/venn1"/>
    <dgm:cxn modelId="{18C842DF-A0C7-4B78-838D-79B4D37B2B64}" type="presOf" srcId="{DDC67139-FF1B-42BC-9AEE-7D46BDEBD1E8}" destId="{982BCF48-43E0-49F0-A889-DDC1436FD66D}" srcOrd="0" destOrd="0" presId="urn:microsoft.com/office/officeart/2005/8/layout/venn1"/>
    <dgm:cxn modelId="{DCE66741-21D5-4772-95E8-50CA999A45BB}" type="presOf" srcId="{0982B4C8-D359-4E7A-A21F-434CB85D504E}" destId="{7E6ABBB7-4EC2-4F0E-971E-49E1AC3DAB06}" srcOrd="0" destOrd="0" presId="urn:microsoft.com/office/officeart/2005/8/layout/venn1"/>
    <dgm:cxn modelId="{82566EFB-CF4F-4A33-9F22-B0314435065A}" srcId="{F10B8E58-0166-4BE1-888E-7C491B3A0733}" destId="{DDC67139-FF1B-42BC-9AEE-7D46BDEBD1E8}" srcOrd="2" destOrd="0" parTransId="{76A6EDCD-AE84-45F7-B405-BC3B9A95A5E0}" sibTransId="{33849628-FCE0-44C8-A24D-EF8F48FE7081}"/>
    <dgm:cxn modelId="{BDC7F767-6BB1-4DBF-A302-AA7906145BEF}" type="presOf" srcId="{D766F365-FA1E-4074-8273-FCB9661C8594}" destId="{21705FE4-920E-4060-A69F-8E285BDC2638}" srcOrd="1" destOrd="0" presId="urn:microsoft.com/office/officeart/2005/8/layout/venn1"/>
    <dgm:cxn modelId="{12F5EFBC-720F-4E10-8403-D9D3EDCDC2D3}" type="presOf" srcId="{DDC67139-FF1B-42BC-9AEE-7D46BDEBD1E8}" destId="{62E32F39-6F39-4505-8BAB-3E92C11698BD}" srcOrd="1" destOrd="0" presId="urn:microsoft.com/office/officeart/2005/8/layout/venn1"/>
    <dgm:cxn modelId="{219D49D8-4F14-4952-8743-21976AA5ED0A}" type="presParOf" srcId="{276CB7CD-F022-4C89-9B6B-587D58F714D4}" destId="{7E6ABBB7-4EC2-4F0E-971E-49E1AC3DAB06}" srcOrd="0" destOrd="0" presId="urn:microsoft.com/office/officeart/2005/8/layout/venn1"/>
    <dgm:cxn modelId="{4AEA858D-42DF-4204-BC79-1E9DA09E7704}" type="presParOf" srcId="{276CB7CD-F022-4C89-9B6B-587D58F714D4}" destId="{49F38364-EC5D-45B3-B2AD-927C4A3D0385}" srcOrd="1" destOrd="0" presId="urn:microsoft.com/office/officeart/2005/8/layout/venn1"/>
    <dgm:cxn modelId="{642EF6A9-75EB-4844-938B-B5D8A64EBBBE}" type="presParOf" srcId="{276CB7CD-F022-4C89-9B6B-587D58F714D4}" destId="{8F8397F0-B0D2-4259-84BF-BA4D92F0C59E}" srcOrd="2" destOrd="0" presId="urn:microsoft.com/office/officeart/2005/8/layout/venn1"/>
    <dgm:cxn modelId="{0E35AF4E-B526-4875-92B4-DAF440FACF54}" type="presParOf" srcId="{276CB7CD-F022-4C89-9B6B-587D58F714D4}" destId="{21705FE4-920E-4060-A69F-8E285BDC2638}" srcOrd="3" destOrd="0" presId="urn:microsoft.com/office/officeart/2005/8/layout/venn1"/>
    <dgm:cxn modelId="{4D6AC152-8E32-4CBE-B9C5-74854FC98354}" type="presParOf" srcId="{276CB7CD-F022-4C89-9B6B-587D58F714D4}" destId="{982BCF48-43E0-49F0-A889-DDC1436FD66D}" srcOrd="4" destOrd="0" presId="urn:microsoft.com/office/officeart/2005/8/layout/venn1"/>
    <dgm:cxn modelId="{3CD132B7-D740-46D0-8375-0622758F356A}" type="presParOf" srcId="{276CB7CD-F022-4C89-9B6B-587D58F714D4}" destId="{62E32F39-6F39-4505-8BAB-3E92C11698B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AB2EB7-D0B2-3147-AE48-CB945B89E85C}"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GB"/>
        </a:p>
      </dgm:t>
    </dgm:pt>
    <dgm:pt modelId="{50342020-11AF-A941-B363-FC3669FE5ACB}">
      <dgm:prSet phldrT="[Text]"/>
      <dgm:spPr/>
      <dgm:t>
        <a:bodyPr/>
        <a:lstStyle/>
        <a:p>
          <a:r>
            <a:rPr lang="en-GB" dirty="0"/>
            <a:t>ST1</a:t>
          </a:r>
        </a:p>
      </dgm:t>
    </dgm:pt>
    <dgm:pt modelId="{956E64EB-08FC-9B45-923F-740A2CCE7BB6}" type="parTrans" cxnId="{CDAE0223-5E93-8E4C-A842-A55073B3081B}">
      <dgm:prSet/>
      <dgm:spPr/>
      <dgm:t>
        <a:bodyPr/>
        <a:lstStyle/>
        <a:p>
          <a:endParaRPr lang="en-GB"/>
        </a:p>
      </dgm:t>
    </dgm:pt>
    <dgm:pt modelId="{0DFE5D3D-4C4A-1447-873B-907A78CAC84C}" type="sibTrans" cxnId="{CDAE0223-5E93-8E4C-A842-A55073B3081B}">
      <dgm:prSet/>
      <dgm:spPr/>
      <dgm:t>
        <a:bodyPr/>
        <a:lstStyle/>
        <a:p>
          <a:endParaRPr lang="en-GB"/>
        </a:p>
      </dgm:t>
    </dgm:pt>
    <dgm:pt modelId="{9B6CD343-3F01-384D-98CE-6480C379502F}">
      <dgm:prSet phldrT="[Text]"/>
      <dgm:spPr/>
      <dgm:t>
        <a:bodyPr/>
        <a:lstStyle/>
        <a:p>
          <a:r>
            <a:rPr lang="en-GB" dirty="0"/>
            <a:t>Hospital post 1</a:t>
          </a:r>
        </a:p>
      </dgm:t>
    </dgm:pt>
    <dgm:pt modelId="{4F04A195-C029-7845-A96B-4D2E4AB56909}" type="parTrans" cxnId="{7B30DBE1-AAAF-9845-829F-E22A3D0B68E2}">
      <dgm:prSet/>
      <dgm:spPr/>
      <dgm:t>
        <a:bodyPr/>
        <a:lstStyle/>
        <a:p>
          <a:endParaRPr lang="en-GB"/>
        </a:p>
      </dgm:t>
    </dgm:pt>
    <dgm:pt modelId="{FA33CB64-80A8-9544-8185-193B133B3903}" type="sibTrans" cxnId="{7B30DBE1-AAAF-9845-829F-E22A3D0B68E2}">
      <dgm:prSet/>
      <dgm:spPr/>
      <dgm:t>
        <a:bodyPr/>
        <a:lstStyle/>
        <a:p>
          <a:endParaRPr lang="en-GB"/>
        </a:p>
      </dgm:t>
    </dgm:pt>
    <dgm:pt modelId="{D14076A1-3C27-5C4F-B5DD-57097F25BF42}">
      <dgm:prSet phldrT="[Text]"/>
      <dgm:spPr/>
      <dgm:t>
        <a:bodyPr/>
        <a:lstStyle/>
        <a:p>
          <a:r>
            <a:rPr lang="en-GB" dirty="0"/>
            <a:t>ST2</a:t>
          </a:r>
        </a:p>
      </dgm:t>
    </dgm:pt>
    <dgm:pt modelId="{6DB35C6C-BBC8-1B43-93DD-31D972779B38}" type="parTrans" cxnId="{942DC5A4-AA14-9546-A606-CBB35BC6E960}">
      <dgm:prSet/>
      <dgm:spPr/>
      <dgm:t>
        <a:bodyPr/>
        <a:lstStyle/>
        <a:p>
          <a:endParaRPr lang="en-GB"/>
        </a:p>
      </dgm:t>
    </dgm:pt>
    <dgm:pt modelId="{D98D733C-6FA0-124F-9921-688F17E1D137}" type="sibTrans" cxnId="{942DC5A4-AA14-9546-A606-CBB35BC6E960}">
      <dgm:prSet/>
      <dgm:spPr/>
      <dgm:t>
        <a:bodyPr/>
        <a:lstStyle/>
        <a:p>
          <a:endParaRPr lang="en-GB"/>
        </a:p>
      </dgm:t>
    </dgm:pt>
    <dgm:pt modelId="{95DE1187-ED96-514D-BAFF-79AD7D6113C3}">
      <dgm:prSet phldrT="[Text]"/>
      <dgm:spPr/>
      <dgm:t>
        <a:bodyPr/>
        <a:lstStyle/>
        <a:p>
          <a:r>
            <a:rPr lang="en-GB" dirty="0"/>
            <a:t>General Practice</a:t>
          </a:r>
        </a:p>
      </dgm:t>
    </dgm:pt>
    <dgm:pt modelId="{1DE13A9B-4011-4449-834B-EDFEA2FB5DFA}" type="parTrans" cxnId="{27DFCE19-1FFB-494E-BB7D-B0ADFE079FBE}">
      <dgm:prSet/>
      <dgm:spPr/>
      <dgm:t>
        <a:bodyPr/>
        <a:lstStyle/>
        <a:p>
          <a:endParaRPr lang="en-GB"/>
        </a:p>
      </dgm:t>
    </dgm:pt>
    <dgm:pt modelId="{BBF91ED5-51FA-584F-9CE3-88A67EBCAD30}" type="sibTrans" cxnId="{27DFCE19-1FFB-494E-BB7D-B0ADFE079FBE}">
      <dgm:prSet/>
      <dgm:spPr/>
      <dgm:t>
        <a:bodyPr/>
        <a:lstStyle/>
        <a:p>
          <a:endParaRPr lang="en-GB"/>
        </a:p>
      </dgm:t>
    </dgm:pt>
    <dgm:pt modelId="{61EFED9C-5E49-6743-9C2A-6DC410C7B1C1}">
      <dgm:prSet phldrT="[Text]"/>
      <dgm:spPr/>
      <dgm:t>
        <a:bodyPr/>
        <a:lstStyle/>
        <a:p>
          <a:r>
            <a:rPr lang="en-GB" dirty="0"/>
            <a:t>OOP(R)</a:t>
          </a:r>
        </a:p>
      </dgm:t>
    </dgm:pt>
    <dgm:pt modelId="{B6E6F5ED-7C90-9E4F-B6CD-39E93F411561}" type="parTrans" cxnId="{4D8439A7-227E-7247-B5C8-E7FB8C4CE9EB}">
      <dgm:prSet/>
      <dgm:spPr/>
      <dgm:t>
        <a:bodyPr/>
        <a:lstStyle/>
        <a:p>
          <a:endParaRPr lang="en-GB"/>
        </a:p>
      </dgm:t>
    </dgm:pt>
    <dgm:pt modelId="{B45C539A-2C76-FF4F-928C-0D56FA942483}" type="sibTrans" cxnId="{4D8439A7-227E-7247-B5C8-E7FB8C4CE9EB}">
      <dgm:prSet/>
      <dgm:spPr/>
      <dgm:t>
        <a:bodyPr/>
        <a:lstStyle/>
        <a:p>
          <a:endParaRPr lang="en-GB"/>
        </a:p>
      </dgm:t>
    </dgm:pt>
    <dgm:pt modelId="{0469BFB5-05BD-C748-9DC1-8A76506E3444}">
      <dgm:prSet phldrT="[Text]"/>
      <dgm:spPr/>
      <dgm:t>
        <a:bodyPr/>
        <a:lstStyle/>
        <a:p>
          <a:r>
            <a:rPr lang="en-GB" dirty="0"/>
            <a:t>ST3</a:t>
          </a:r>
        </a:p>
      </dgm:t>
    </dgm:pt>
    <dgm:pt modelId="{F2952AB7-C6E5-CB4D-9E6A-D0576F8D8982}" type="parTrans" cxnId="{CDC3EE50-5E44-174C-AE93-A8744FEF14FC}">
      <dgm:prSet/>
      <dgm:spPr/>
      <dgm:t>
        <a:bodyPr/>
        <a:lstStyle/>
        <a:p>
          <a:endParaRPr lang="en-GB"/>
        </a:p>
      </dgm:t>
    </dgm:pt>
    <dgm:pt modelId="{791BEB7D-2EDF-D14F-ACAB-3EE7F2C69C39}" type="sibTrans" cxnId="{CDC3EE50-5E44-174C-AE93-A8744FEF14FC}">
      <dgm:prSet/>
      <dgm:spPr/>
      <dgm:t>
        <a:bodyPr/>
        <a:lstStyle/>
        <a:p>
          <a:endParaRPr lang="en-GB"/>
        </a:p>
      </dgm:t>
    </dgm:pt>
    <dgm:pt modelId="{F0C0698A-59D0-4340-B542-308661AA3ABC}">
      <dgm:prSet phldrT="[Text]"/>
      <dgm:spPr/>
      <dgm:t>
        <a:bodyPr/>
        <a:lstStyle/>
        <a:p>
          <a:r>
            <a:rPr lang="en-GB" dirty="0"/>
            <a:t>Hospital post 2</a:t>
          </a:r>
        </a:p>
      </dgm:t>
    </dgm:pt>
    <dgm:pt modelId="{3AB7F11A-28FB-AB4F-A3BB-D61474D8F8CA}" type="parTrans" cxnId="{0A46F7CA-F613-F74E-B58F-05817E2685D4}">
      <dgm:prSet/>
      <dgm:spPr/>
      <dgm:t>
        <a:bodyPr/>
        <a:lstStyle/>
        <a:p>
          <a:endParaRPr lang="en-GB"/>
        </a:p>
      </dgm:t>
    </dgm:pt>
    <dgm:pt modelId="{E268D2CC-591A-9E49-AE7E-2956FA14D839}" type="sibTrans" cxnId="{0A46F7CA-F613-F74E-B58F-05817E2685D4}">
      <dgm:prSet/>
      <dgm:spPr/>
      <dgm:t>
        <a:bodyPr/>
        <a:lstStyle/>
        <a:p>
          <a:endParaRPr lang="en-GB"/>
        </a:p>
      </dgm:t>
    </dgm:pt>
    <dgm:pt modelId="{E6BA0E02-6D9D-C541-B9B2-A3B4A2F292F9}">
      <dgm:prSet phldrT="[Text]"/>
      <dgm:spPr/>
      <dgm:t>
        <a:bodyPr/>
        <a:lstStyle/>
        <a:p>
          <a:r>
            <a:rPr lang="en-GB" dirty="0"/>
            <a:t>Hospital post 3</a:t>
          </a:r>
        </a:p>
      </dgm:t>
    </dgm:pt>
    <dgm:pt modelId="{9DDFF6DF-D3B2-A54A-A956-A2D1FD5A90D5}" type="parTrans" cxnId="{8A12D155-C2EA-A545-9B6B-343F49584773}">
      <dgm:prSet/>
      <dgm:spPr/>
      <dgm:t>
        <a:bodyPr/>
        <a:lstStyle/>
        <a:p>
          <a:endParaRPr lang="en-GB"/>
        </a:p>
      </dgm:t>
    </dgm:pt>
    <dgm:pt modelId="{A9B1DB63-2FEB-184A-AA35-9E214A97E1E3}" type="sibTrans" cxnId="{8A12D155-C2EA-A545-9B6B-343F49584773}">
      <dgm:prSet/>
      <dgm:spPr/>
      <dgm:t>
        <a:bodyPr/>
        <a:lstStyle/>
        <a:p>
          <a:endParaRPr lang="en-GB"/>
        </a:p>
      </dgm:t>
    </dgm:pt>
    <dgm:pt modelId="{145F07C7-DDF0-744F-AE31-B32D0AE8F32C}">
      <dgm:prSet phldrT="[Text]"/>
      <dgm:spPr/>
      <dgm:t>
        <a:bodyPr/>
        <a:lstStyle/>
        <a:p>
          <a:r>
            <a:rPr lang="en-GB" dirty="0"/>
            <a:t>Hospital post 4</a:t>
          </a:r>
        </a:p>
      </dgm:t>
    </dgm:pt>
    <dgm:pt modelId="{A6DFE755-AE02-D840-A13A-AF04BB756EFA}" type="parTrans" cxnId="{D5F54EA3-04EA-3041-B009-5D07D5342C91}">
      <dgm:prSet/>
      <dgm:spPr/>
      <dgm:t>
        <a:bodyPr/>
        <a:lstStyle/>
        <a:p>
          <a:endParaRPr lang="en-GB"/>
        </a:p>
      </dgm:t>
    </dgm:pt>
    <dgm:pt modelId="{2AD2E90E-64DD-7045-A9E6-609689F1655F}" type="sibTrans" cxnId="{D5F54EA3-04EA-3041-B009-5D07D5342C91}">
      <dgm:prSet/>
      <dgm:spPr/>
      <dgm:t>
        <a:bodyPr/>
        <a:lstStyle/>
        <a:p>
          <a:endParaRPr lang="en-GB"/>
        </a:p>
      </dgm:t>
    </dgm:pt>
    <dgm:pt modelId="{F2DE120A-FCCE-304A-B8F5-704D8B6B7DC6}">
      <dgm:prSet phldrT="[Text]"/>
      <dgm:spPr/>
      <dgm:t>
        <a:bodyPr/>
        <a:lstStyle/>
        <a:p>
          <a:r>
            <a:rPr lang="en-GB" dirty="0"/>
            <a:t>Rural African Hospital</a:t>
          </a:r>
        </a:p>
      </dgm:t>
    </dgm:pt>
    <dgm:pt modelId="{B0D6248B-E528-234A-93D9-8A24B1EC6A85}" type="parTrans" cxnId="{A0133039-9376-4044-AB7E-2E0D1AB57F2F}">
      <dgm:prSet/>
      <dgm:spPr/>
      <dgm:t>
        <a:bodyPr/>
        <a:lstStyle/>
        <a:p>
          <a:endParaRPr lang="en-GB"/>
        </a:p>
      </dgm:t>
    </dgm:pt>
    <dgm:pt modelId="{0ED783DD-8B94-9746-8BD2-34D1EED6BC2F}" type="sibTrans" cxnId="{A0133039-9376-4044-AB7E-2E0D1AB57F2F}">
      <dgm:prSet/>
      <dgm:spPr/>
      <dgm:t>
        <a:bodyPr/>
        <a:lstStyle/>
        <a:p>
          <a:endParaRPr lang="en-GB"/>
        </a:p>
      </dgm:t>
    </dgm:pt>
    <dgm:pt modelId="{5FC3819F-2FD5-A54B-A2FE-EA0A9A03EA8A}">
      <dgm:prSet phldrT="[Text]"/>
      <dgm:spPr/>
      <dgm:t>
        <a:bodyPr/>
        <a:lstStyle/>
        <a:p>
          <a:r>
            <a:rPr lang="en-GB" dirty="0"/>
            <a:t>General Practice</a:t>
          </a:r>
        </a:p>
      </dgm:t>
    </dgm:pt>
    <dgm:pt modelId="{E1F13F3A-8FCC-D544-B198-84A1D81A9832}" type="parTrans" cxnId="{8518F5FF-18D0-904B-851D-760ECAB0C751}">
      <dgm:prSet/>
      <dgm:spPr/>
      <dgm:t>
        <a:bodyPr/>
        <a:lstStyle/>
        <a:p>
          <a:endParaRPr lang="en-GB"/>
        </a:p>
      </dgm:t>
    </dgm:pt>
    <dgm:pt modelId="{D4D3FD46-4551-8D4D-BA5C-B11D6A4D095A}" type="sibTrans" cxnId="{8518F5FF-18D0-904B-851D-760ECAB0C751}">
      <dgm:prSet/>
      <dgm:spPr/>
      <dgm:t>
        <a:bodyPr/>
        <a:lstStyle/>
        <a:p>
          <a:endParaRPr lang="en-GB"/>
        </a:p>
      </dgm:t>
    </dgm:pt>
    <dgm:pt modelId="{35A4C29E-2F47-8B47-BEAF-1B6AA5C90278}" type="pres">
      <dgm:prSet presAssocID="{77AB2EB7-D0B2-3147-AE48-CB945B89E85C}" presName="rootnode" presStyleCnt="0">
        <dgm:presLayoutVars>
          <dgm:chMax/>
          <dgm:chPref/>
          <dgm:dir/>
          <dgm:animLvl val="lvl"/>
        </dgm:presLayoutVars>
      </dgm:prSet>
      <dgm:spPr/>
      <dgm:t>
        <a:bodyPr/>
        <a:lstStyle/>
        <a:p>
          <a:endParaRPr lang="en-GB"/>
        </a:p>
      </dgm:t>
    </dgm:pt>
    <dgm:pt modelId="{2D613845-3CB8-E249-ADFF-8EE1AD3DB5F9}" type="pres">
      <dgm:prSet presAssocID="{50342020-11AF-A941-B363-FC3669FE5ACB}" presName="composite" presStyleCnt="0"/>
      <dgm:spPr/>
    </dgm:pt>
    <dgm:pt modelId="{E61DA8FB-F798-5141-B505-C11708B3455E}" type="pres">
      <dgm:prSet presAssocID="{50342020-11AF-A941-B363-FC3669FE5ACB}" presName="bentUpArrow1" presStyleLbl="alignImgPlace1" presStyleIdx="0" presStyleCnt="3"/>
      <dgm:spPr/>
    </dgm:pt>
    <dgm:pt modelId="{273E4165-3986-024A-AE25-069443A03E07}" type="pres">
      <dgm:prSet presAssocID="{50342020-11AF-A941-B363-FC3669FE5ACB}" presName="ParentText" presStyleLbl="node1" presStyleIdx="0" presStyleCnt="4">
        <dgm:presLayoutVars>
          <dgm:chMax val="1"/>
          <dgm:chPref val="1"/>
          <dgm:bulletEnabled val="1"/>
        </dgm:presLayoutVars>
      </dgm:prSet>
      <dgm:spPr/>
      <dgm:t>
        <a:bodyPr/>
        <a:lstStyle/>
        <a:p>
          <a:endParaRPr lang="en-GB"/>
        </a:p>
      </dgm:t>
    </dgm:pt>
    <dgm:pt modelId="{42343EE4-1DE4-D743-8CDD-107A2AE028A6}" type="pres">
      <dgm:prSet presAssocID="{50342020-11AF-A941-B363-FC3669FE5ACB}" presName="ChildText" presStyleLbl="revTx" presStyleIdx="0" presStyleCnt="4">
        <dgm:presLayoutVars>
          <dgm:chMax val="0"/>
          <dgm:chPref val="0"/>
          <dgm:bulletEnabled val="1"/>
        </dgm:presLayoutVars>
      </dgm:prSet>
      <dgm:spPr/>
      <dgm:t>
        <a:bodyPr/>
        <a:lstStyle/>
        <a:p>
          <a:endParaRPr lang="en-GB"/>
        </a:p>
      </dgm:t>
    </dgm:pt>
    <dgm:pt modelId="{42621BA5-164A-F847-A22A-EF29072E6A77}" type="pres">
      <dgm:prSet presAssocID="{0DFE5D3D-4C4A-1447-873B-907A78CAC84C}" presName="sibTrans" presStyleCnt="0"/>
      <dgm:spPr/>
    </dgm:pt>
    <dgm:pt modelId="{82312FAC-0F3F-364B-A471-FC16321274E1}" type="pres">
      <dgm:prSet presAssocID="{D14076A1-3C27-5C4F-B5DD-57097F25BF42}" presName="composite" presStyleCnt="0"/>
      <dgm:spPr/>
    </dgm:pt>
    <dgm:pt modelId="{91233807-3978-E141-AAE9-6B4ACEC5F686}" type="pres">
      <dgm:prSet presAssocID="{D14076A1-3C27-5C4F-B5DD-57097F25BF42}" presName="bentUpArrow1" presStyleLbl="alignImgPlace1" presStyleIdx="1" presStyleCnt="3"/>
      <dgm:spPr/>
    </dgm:pt>
    <dgm:pt modelId="{8F3EAD7C-76C4-224F-8A0F-44C3314B62AD}" type="pres">
      <dgm:prSet presAssocID="{D14076A1-3C27-5C4F-B5DD-57097F25BF42}" presName="ParentText" presStyleLbl="node1" presStyleIdx="1" presStyleCnt="4">
        <dgm:presLayoutVars>
          <dgm:chMax val="1"/>
          <dgm:chPref val="1"/>
          <dgm:bulletEnabled val="1"/>
        </dgm:presLayoutVars>
      </dgm:prSet>
      <dgm:spPr/>
      <dgm:t>
        <a:bodyPr/>
        <a:lstStyle/>
        <a:p>
          <a:endParaRPr lang="en-GB"/>
        </a:p>
      </dgm:t>
    </dgm:pt>
    <dgm:pt modelId="{13A8B93D-4B4A-CB48-835E-7C3554F6CEB0}" type="pres">
      <dgm:prSet presAssocID="{D14076A1-3C27-5C4F-B5DD-57097F25BF42}" presName="ChildText" presStyleLbl="revTx" presStyleIdx="1" presStyleCnt="4">
        <dgm:presLayoutVars>
          <dgm:chMax val="0"/>
          <dgm:chPref val="0"/>
          <dgm:bulletEnabled val="1"/>
        </dgm:presLayoutVars>
      </dgm:prSet>
      <dgm:spPr/>
      <dgm:t>
        <a:bodyPr/>
        <a:lstStyle/>
        <a:p>
          <a:endParaRPr lang="en-GB"/>
        </a:p>
      </dgm:t>
    </dgm:pt>
    <dgm:pt modelId="{887DE5EA-5804-384C-A62B-0FC29AACCE19}" type="pres">
      <dgm:prSet presAssocID="{D98D733C-6FA0-124F-9921-688F17E1D137}" presName="sibTrans" presStyleCnt="0"/>
      <dgm:spPr/>
    </dgm:pt>
    <dgm:pt modelId="{E0592CC3-C59E-8941-A822-416C8D3E5B1F}" type="pres">
      <dgm:prSet presAssocID="{61EFED9C-5E49-6743-9C2A-6DC410C7B1C1}" presName="composite" presStyleCnt="0"/>
      <dgm:spPr/>
    </dgm:pt>
    <dgm:pt modelId="{428D7125-F895-D643-B7A0-9024EDC7CE15}" type="pres">
      <dgm:prSet presAssocID="{61EFED9C-5E49-6743-9C2A-6DC410C7B1C1}" presName="bentUpArrow1" presStyleLbl="alignImgPlace1" presStyleIdx="2" presStyleCnt="3"/>
      <dgm:spPr/>
    </dgm:pt>
    <dgm:pt modelId="{D1BEF747-B290-5C4A-90B0-CD71E45E3CEA}" type="pres">
      <dgm:prSet presAssocID="{61EFED9C-5E49-6743-9C2A-6DC410C7B1C1}" presName="ParentText" presStyleLbl="node1" presStyleIdx="2" presStyleCnt="4">
        <dgm:presLayoutVars>
          <dgm:chMax val="1"/>
          <dgm:chPref val="1"/>
          <dgm:bulletEnabled val="1"/>
        </dgm:presLayoutVars>
      </dgm:prSet>
      <dgm:spPr/>
      <dgm:t>
        <a:bodyPr/>
        <a:lstStyle/>
        <a:p>
          <a:endParaRPr lang="en-GB"/>
        </a:p>
      </dgm:t>
    </dgm:pt>
    <dgm:pt modelId="{CE3D3943-D05B-4340-8BBA-861DA290610B}" type="pres">
      <dgm:prSet presAssocID="{61EFED9C-5E49-6743-9C2A-6DC410C7B1C1}" presName="ChildText" presStyleLbl="revTx" presStyleIdx="2" presStyleCnt="4">
        <dgm:presLayoutVars>
          <dgm:chMax val="0"/>
          <dgm:chPref val="0"/>
          <dgm:bulletEnabled val="1"/>
        </dgm:presLayoutVars>
      </dgm:prSet>
      <dgm:spPr/>
      <dgm:t>
        <a:bodyPr/>
        <a:lstStyle/>
        <a:p>
          <a:endParaRPr lang="en-GB"/>
        </a:p>
      </dgm:t>
    </dgm:pt>
    <dgm:pt modelId="{A34F5723-538E-BA4F-ACF7-912C5AA8F3BD}" type="pres">
      <dgm:prSet presAssocID="{B45C539A-2C76-FF4F-928C-0D56FA942483}" presName="sibTrans" presStyleCnt="0"/>
      <dgm:spPr/>
    </dgm:pt>
    <dgm:pt modelId="{8BDC5CB4-93BD-E74A-ACFD-89A69F8D3160}" type="pres">
      <dgm:prSet presAssocID="{0469BFB5-05BD-C748-9DC1-8A76506E3444}" presName="composite" presStyleCnt="0"/>
      <dgm:spPr/>
    </dgm:pt>
    <dgm:pt modelId="{88C10F75-1D96-0B4F-8C86-4CB0684E161A}" type="pres">
      <dgm:prSet presAssocID="{0469BFB5-05BD-C748-9DC1-8A76506E3444}" presName="ParentText" presStyleLbl="node1" presStyleIdx="3" presStyleCnt="4">
        <dgm:presLayoutVars>
          <dgm:chMax val="1"/>
          <dgm:chPref val="1"/>
          <dgm:bulletEnabled val="1"/>
        </dgm:presLayoutVars>
      </dgm:prSet>
      <dgm:spPr/>
      <dgm:t>
        <a:bodyPr/>
        <a:lstStyle/>
        <a:p>
          <a:endParaRPr lang="en-GB"/>
        </a:p>
      </dgm:t>
    </dgm:pt>
    <dgm:pt modelId="{0D2CE919-6C06-C245-9815-AA3F64568DCB}" type="pres">
      <dgm:prSet presAssocID="{0469BFB5-05BD-C748-9DC1-8A76506E3444}" presName="FinalChildText" presStyleLbl="revTx" presStyleIdx="3" presStyleCnt="4">
        <dgm:presLayoutVars>
          <dgm:chMax val="0"/>
          <dgm:chPref val="0"/>
          <dgm:bulletEnabled val="1"/>
        </dgm:presLayoutVars>
      </dgm:prSet>
      <dgm:spPr/>
      <dgm:t>
        <a:bodyPr/>
        <a:lstStyle/>
        <a:p>
          <a:endParaRPr lang="en-GB"/>
        </a:p>
      </dgm:t>
    </dgm:pt>
  </dgm:ptLst>
  <dgm:cxnLst>
    <dgm:cxn modelId="{E854B6C4-CC69-4C4E-807D-104E1B1391D5}" type="presOf" srcId="{95DE1187-ED96-514D-BAFF-79AD7D6113C3}" destId="{13A8B93D-4B4A-CB48-835E-7C3554F6CEB0}" srcOrd="0" destOrd="0" presId="urn:microsoft.com/office/officeart/2005/8/layout/StepDownProcess"/>
    <dgm:cxn modelId="{9AD7545D-1EB2-45D4-A97D-2EB2DFCA15D5}" type="presOf" srcId="{5FC3819F-2FD5-A54B-A2FE-EA0A9A03EA8A}" destId="{0D2CE919-6C06-C245-9815-AA3F64568DCB}" srcOrd="0" destOrd="0" presId="urn:microsoft.com/office/officeart/2005/8/layout/StepDownProcess"/>
    <dgm:cxn modelId="{B2FBDBF3-E011-497B-95AD-FB4B5713F139}" type="presOf" srcId="{E6BA0E02-6D9D-C541-B9B2-A3B4A2F292F9}" destId="{42343EE4-1DE4-D743-8CDD-107A2AE028A6}" srcOrd="0" destOrd="2" presId="urn:microsoft.com/office/officeart/2005/8/layout/StepDownProcess"/>
    <dgm:cxn modelId="{259004F3-6322-4A92-917F-2D7BCF3202FF}" type="presOf" srcId="{9B6CD343-3F01-384D-98CE-6480C379502F}" destId="{42343EE4-1DE4-D743-8CDD-107A2AE028A6}" srcOrd="0" destOrd="0" presId="urn:microsoft.com/office/officeart/2005/8/layout/StepDownProcess"/>
    <dgm:cxn modelId="{DF2D0976-FD77-4866-BAA8-39531099AB52}" type="presOf" srcId="{F0C0698A-59D0-4340-B542-308661AA3ABC}" destId="{42343EE4-1DE4-D743-8CDD-107A2AE028A6}" srcOrd="0" destOrd="1" presId="urn:microsoft.com/office/officeart/2005/8/layout/StepDownProcess"/>
    <dgm:cxn modelId="{C5B6D6D4-F978-4F00-83B1-27891F8EBAD1}" type="presOf" srcId="{D14076A1-3C27-5C4F-B5DD-57097F25BF42}" destId="{8F3EAD7C-76C4-224F-8A0F-44C3314B62AD}" srcOrd="0" destOrd="0" presId="urn:microsoft.com/office/officeart/2005/8/layout/StepDownProcess"/>
    <dgm:cxn modelId="{A9A293EC-5C4B-4AEE-AACD-FFAA5650EE32}" type="presOf" srcId="{50342020-11AF-A941-B363-FC3669FE5ACB}" destId="{273E4165-3986-024A-AE25-069443A03E07}" srcOrd="0" destOrd="0" presId="urn:microsoft.com/office/officeart/2005/8/layout/StepDownProcess"/>
    <dgm:cxn modelId="{1350D254-604D-41A5-B44F-73E344234579}" type="presOf" srcId="{F2DE120A-FCCE-304A-B8F5-704D8B6B7DC6}" destId="{CE3D3943-D05B-4340-8BBA-861DA290610B}" srcOrd="0" destOrd="0" presId="urn:microsoft.com/office/officeart/2005/8/layout/StepDownProcess"/>
    <dgm:cxn modelId="{8A12D155-C2EA-A545-9B6B-343F49584773}" srcId="{50342020-11AF-A941-B363-FC3669FE5ACB}" destId="{E6BA0E02-6D9D-C541-B9B2-A3B4A2F292F9}" srcOrd="2" destOrd="0" parTransId="{9DDFF6DF-D3B2-A54A-A956-A2D1FD5A90D5}" sibTransId="{A9B1DB63-2FEB-184A-AA35-9E214A97E1E3}"/>
    <dgm:cxn modelId="{7B30DBE1-AAAF-9845-829F-E22A3D0B68E2}" srcId="{50342020-11AF-A941-B363-FC3669FE5ACB}" destId="{9B6CD343-3F01-384D-98CE-6480C379502F}" srcOrd="0" destOrd="0" parTransId="{4F04A195-C029-7845-A96B-4D2E4AB56909}" sibTransId="{FA33CB64-80A8-9544-8185-193B133B3903}"/>
    <dgm:cxn modelId="{4D8439A7-227E-7247-B5C8-E7FB8C4CE9EB}" srcId="{77AB2EB7-D0B2-3147-AE48-CB945B89E85C}" destId="{61EFED9C-5E49-6743-9C2A-6DC410C7B1C1}" srcOrd="2" destOrd="0" parTransId="{B6E6F5ED-7C90-9E4F-B6CD-39E93F411561}" sibTransId="{B45C539A-2C76-FF4F-928C-0D56FA942483}"/>
    <dgm:cxn modelId="{A0133039-9376-4044-AB7E-2E0D1AB57F2F}" srcId="{61EFED9C-5E49-6743-9C2A-6DC410C7B1C1}" destId="{F2DE120A-FCCE-304A-B8F5-704D8B6B7DC6}" srcOrd="0" destOrd="0" parTransId="{B0D6248B-E528-234A-93D9-8A24B1EC6A85}" sibTransId="{0ED783DD-8B94-9746-8BD2-34D1EED6BC2F}"/>
    <dgm:cxn modelId="{27DFCE19-1FFB-494E-BB7D-B0ADFE079FBE}" srcId="{D14076A1-3C27-5C4F-B5DD-57097F25BF42}" destId="{95DE1187-ED96-514D-BAFF-79AD7D6113C3}" srcOrd="0" destOrd="0" parTransId="{1DE13A9B-4011-4449-834B-EDFEA2FB5DFA}" sibTransId="{BBF91ED5-51FA-584F-9CE3-88A67EBCAD30}"/>
    <dgm:cxn modelId="{942DC5A4-AA14-9546-A606-CBB35BC6E960}" srcId="{77AB2EB7-D0B2-3147-AE48-CB945B89E85C}" destId="{D14076A1-3C27-5C4F-B5DD-57097F25BF42}" srcOrd="1" destOrd="0" parTransId="{6DB35C6C-BBC8-1B43-93DD-31D972779B38}" sibTransId="{D98D733C-6FA0-124F-9921-688F17E1D137}"/>
    <dgm:cxn modelId="{2DDDF8DF-CD74-4696-A46F-9E8842B5BB5B}" type="presOf" srcId="{145F07C7-DDF0-744F-AE31-B32D0AE8F32C}" destId="{13A8B93D-4B4A-CB48-835E-7C3554F6CEB0}" srcOrd="0" destOrd="1" presId="urn:microsoft.com/office/officeart/2005/8/layout/StepDownProcess"/>
    <dgm:cxn modelId="{4AB8B52B-74B8-4338-9CB4-21E71B477A35}" type="presOf" srcId="{61EFED9C-5E49-6743-9C2A-6DC410C7B1C1}" destId="{D1BEF747-B290-5C4A-90B0-CD71E45E3CEA}" srcOrd="0" destOrd="0" presId="urn:microsoft.com/office/officeart/2005/8/layout/StepDownProcess"/>
    <dgm:cxn modelId="{01F9EED7-CB83-42AF-B146-3AD0C86EDAEA}" type="presOf" srcId="{77AB2EB7-D0B2-3147-AE48-CB945B89E85C}" destId="{35A4C29E-2F47-8B47-BEAF-1B6AA5C90278}" srcOrd="0" destOrd="0" presId="urn:microsoft.com/office/officeart/2005/8/layout/StepDownProcess"/>
    <dgm:cxn modelId="{CDAE0223-5E93-8E4C-A842-A55073B3081B}" srcId="{77AB2EB7-D0B2-3147-AE48-CB945B89E85C}" destId="{50342020-11AF-A941-B363-FC3669FE5ACB}" srcOrd="0" destOrd="0" parTransId="{956E64EB-08FC-9B45-923F-740A2CCE7BB6}" sibTransId="{0DFE5D3D-4C4A-1447-873B-907A78CAC84C}"/>
    <dgm:cxn modelId="{0A46F7CA-F613-F74E-B58F-05817E2685D4}" srcId="{50342020-11AF-A941-B363-FC3669FE5ACB}" destId="{F0C0698A-59D0-4340-B542-308661AA3ABC}" srcOrd="1" destOrd="0" parTransId="{3AB7F11A-28FB-AB4F-A3BB-D61474D8F8CA}" sibTransId="{E268D2CC-591A-9E49-AE7E-2956FA14D839}"/>
    <dgm:cxn modelId="{8518F5FF-18D0-904B-851D-760ECAB0C751}" srcId="{0469BFB5-05BD-C748-9DC1-8A76506E3444}" destId="{5FC3819F-2FD5-A54B-A2FE-EA0A9A03EA8A}" srcOrd="0" destOrd="0" parTransId="{E1F13F3A-8FCC-D544-B198-84A1D81A9832}" sibTransId="{D4D3FD46-4551-8D4D-BA5C-B11D6A4D095A}"/>
    <dgm:cxn modelId="{FBD2A159-F4DC-4C14-A856-3287805FF96D}" type="presOf" srcId="{0469BFB5-05BD-C748-9DC1-8A76506E3444}" destId="{88C10F75-1D96-0B4F-8C86-4CB0684E161A}" srcOrd="0" destOrd="0" presId="urn:microsoft.com/office/officeart/2005/8/layout/StepDownProcess"/>
    <dgm:cxn modelId="{D5F54EA3-04EA-3041-B009-5D07D5342C91}" srcId="{D14076A1-3C27-5C4F-B5DD-57097F25BF42}" destId="{145F07C7-DDF0-744F-AE31-B32D0AE8F32C}" srcOrd="1" destOrd="0" parTransId="{A6DFE755-AE02-D840-A13A-AF04BB756EFA}" sibTransId="{2AD2E90E-64DD-7045-A9E6-609689F1655F}"/>
    <dgm:cxn modelId="{CDC3EE50-5E44-174C-AE93-A8744FEF14FC}" srcId="{77AB2EB7-D0B2-3147-AE48-CB945B89E85C}" destId="{0469BFB5-05BD-C748-9DC1-8A76506E3444}" srcOrd="3" destOrd="0" parTransId="{F2952AB7-C6E5-CB4D-9E6A-D0576F8D8982}" sibTransId="{791BEB7D-2EDF-D14F-ACAB-3EE7F2C69C39}"/>
    <dgm:cxn modelId="{F0E4479A-9DB6-4037-AF07-1864D6291DF3}" type="presParOf" srcId="{35A4C29E-2F47-8B47-BEAF-1B6AA5C90278}" destId="{2D613845-3CB8-E249-ADFF-8EE1AD3DB5F9}" srcOrd="0" destOrd="0" presId="urn:microsoft.com/office/officeart/2005/8/layout/StepDownProcess"/>
    <dgm:cxn modelId="{B9B76C0F-03B2-4567-A1CC-95DB34EACBD1}" type="presParOf" srcId="{2D613845-3CB8-E249-ADFF-8EE1AD3DB5F9}" destId="{E61DA8FB-F798-5141-B505-C11708B3455E}" srcOrd="0" destOrd="0" presId="urn:microsoft.com/office/officeart/2005/8/layout/StepDownProcess"/>
    <dgm:cxn modelId="{B1F40267-3CA4-4AF5-987D-555639CC3D50}" type="presParOf" srcId="{2D613845-3CB8-E249-ADFF-8EE1AD3DB5F9}" destId="{273E4165-3986-024A-AE25-069443A03E07}" srcOrd="1" destOrd="0" presId="urn:microsoft.com/office/officeart/2005/8/layout/StepDownProcess"/>
    <dgm:cxn modelId="{7628DB90-BD30-4856-9345-3586512E199A}" type="presParOf" srcId="{2D613845-3CB8-E249-ADFF-8EE1AD3DB5F9}" destId="{42343EE4-1DE4-D743-8CDD-107A2AE028A6}" srcOrd="2" destOrd="0" presId="urn:microsoft.com/office/officeart/2005/8/layout/StepDownProcess"/>
    <dgm:cxn modelId="{11DF072D-B7A7-4A4B-8465-42DFEC7EB7DE}" type="presParOf" srcId="{35A4C29E-2F47-8B47-BEAF-1B6AA5C90278}" destId="{42621BA5-164A-F847-A22A-EF29072E6A77}" srcOrd="1" destOrd="0" presId="urn:microsoft.com/office/officeart/2005/8/layout/StepDownProcess"/>
    <dgm:cxn modelId="{DEC0CACD-064F-4F23-846F-C5A01F852DF0}" type="presParOf" srcId="{35A4C29E-2F47-8B47-BEAF-1B6AA5C90278}" destId="{82312FAC-0F3F-364B-A471-FC16321274E1}" srcOrd="2" destOrd="0" presId="urn:microsoft.com/office/officeart/2005/8/layout/StepDownProcess"/>
    <dgm:cxn modelId="{D80832BE-1348-4E70-B65D-85C6B402C63B}" type="presParOf" srcId="{82312FAC-0F3F-364B-A471-FC16321274E1}" destId="{91233807-3978-E141-AAE9-6B4ACEC5F686}" srcOrd="0" destOrd="0" presId="urn:microsoft.com/office/officeart/2005/8/layout/StepDownProcess"/>
    <dgm:cxn modelId="{F1B8C999-F1DC-402B-BAF2-D619719EA51C}" type="presParOf" srcId="{82312FAC-0F3F-364B-A471-FC16321274E1}" destId="{8F3EAD7C-76C4-224F-8A0F-44C3314B62AD}" srcOrd="1" destOrd="0" presId="urn:microsoft.com/office/officeart/2005/8/layout/StepDownProcess"/>
    <dgm:cxn modelId="{2FFB156B-0C3C-4492-BE76-F0814D351CAF}" type="presParOf" srcId="{82312FAC-0F3F-364B-A471-FC16321274E1}" destId="{13A8B93D-4B4A-CB48-835E-7C3554F6CEB0}" srcOrd="2" destOrd="0" presId="urn:microsoft.com/office/officeart/2005/8/layout/StepDownProcess"/>
    <dgm:cxn modelId="{B883D7DE-1343-4818-BA8D-0DD294BC4756}" type="presParOf" srcId="{35A4C29E-2F47-8B47-BEAF-1B6AA5C90278}" destId="{887DE5EA-5804-384C-A62B-0FC29AACCE19}" srcOrd="3" destOrd="0" presId="urn:microsoft.com/office/officeart/2005/8/layout/StepDownProcess"/>
    <dgm:cxn modelId="{8153E1C9-18DA-4F98-B7D9-831F04DD00ED}" type="presParOf" srcId="{35A4C29E-2F47-8B47-BEAF-1B6AA5C90278}" destId="{E0592CC3-C59E-8941-A822-416C8D3E5B1F}" srcOrd="4" destOrd="0" presId="urn:microsoft.com/office/officeart/2005/8/layout/StepDownProcess"/>
    <dgm:cxn modelId="{EF1646AB-C510-408A-8682-F835CD5EE0D8}" type="presParOf" srcId="{E0592CC3-C59E-8941-A822-416C8D3E5B1F}" destId="{428D7125-F895-D643-B7A0-9024EDC7CE15}" srcOrd="0" destOrd="0" presId="urn:microsoft.com/office/officeart/2005/8/layout/StepDownProcess"/>
    <dgm:cxn modelId="{13D15154-CCD6-41BE-93AE-E0D97F459EA1}" type="presParOf" srcId="{E0592CC3-C59E-8941-A822-416C8D3E5B1F}" destId="{D1BEF747-B290-5C4A-90B0-CD71E45E3CEA}" srcOrd="1" destOrd="0" presId="urn:microsoft.com/office/officeart/2005/8/layout/StepDownProcess"/>
    <dgm:cxn modelId="{E61B5F5E-B884-4C5F-AE77-91D5D2915E64}" type="presParOf" srcId="{E0592CC3-C59E-8941-A822-416C8D3E5B1F}" destId="{CE3D3943-D05B-4340-8BBA-861DA290610B}" srcOrd="2" destOrd="0" presId="urn:microsoft.com/office/officeart/2005/8/layout/StepDownProcess"/>
    <dgm:cxn modelId="{502495FB-36F0-479C-B30F-3F92E3CD972D}" type="presParOf" srcId="{35A4C29E-2F47-8B47-BEAF-1B6AA5C90278}" destId="{A34F5723-538E-BA4F-ACF7-912C5AA8F3BD}" srcOrd="5" destOrd="0" presId="urn:microsoft.com/office/officeart/2005/8/layout/StepDownProcess"/>
    <dgm:cxn modelId="{59D74841-02E9-413C-9A13-E4998EDFA890}" type="presParOf" srcId="{35A4C29E-2F47-8B47-BEAF-1B6AA5C90278}" destId="{8BDC5CB4-93BD-E74A-ACFD-89A69F8D3160}" srcOrd="6" destOrd="0" presId="urn:microsoft.com/office/officeart/2005/8/layout/StepDownProcess"/>
    <dgm:cxn modelId="{09EE54A5-44D7-4FFA-9C68-112B6F237187}" type="presParOf" srcId="{8BDC5CB4-93BD-E74A-ACFD-89A69F8D3160}" destId="{88C10F75-1D96-0B4F-8C86-4CB0684E161A}" srcOrd="0" destOrd="0" presId="urn:microsoft.com/office/officeart/2005/8/layout/StepDownProcess"/>
    <dgm:cxn modelId="{D6D8A2F4-80AD-494B-815F-3767959F6B7C}" type="presParOf" srcId="{8BDC5CB4-93BD-E74A-ACFD-89A69F8D3160}" destId="{0D2CE919-6C06-C245-9815-AA3F64568DC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7D0CE1-CBB8-4B04-8976-C1FBA14F1233}" type="doc">
      <dgm:prSet loTypeId="urn:microsoft.com/office/officeart/2005/8/layout/pList2" loCatId="list" qsTypeId="urn:microsoft.com/office/officeart/2005/8/quickstyle/simple1" qsCatId="simple" csTypeId="urn:microsoft.com/office/officeart/2005/8/colors/accent1_2" csCatId="accent1" phldr="1"/>
      <dgm:spPr/>
    </dgm:pt>
    <dgm:pt modelId="{E4BA4E14-7ED5-43B6-91D1-323F1BD097F5}">
      <dgm:prSet phldrT="[Text]"/>
      <dgm:spPr>
        <a:xfrm rot="10800000">
          <a:off x="188864" y="1718686"/>
          <a:ext cx="1083524" cy="2100616"/>
        </a:xfrm>
        <a:solidFill>
          <a:srgbClr val="4BACC6">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Arial"/>
              <a:ea typeface="+mn-ea"/>
              <a:cs typeface="+mn-cs"/>
            </a:rPr>
            <a:t>IELTS and CBT preparation</a:t>
          </a:r>
        </a:p>
        <a:p>
          <a:pPr>
            <a:buNone/>
          </a:pPr>
          <a:r>
            <a:rPr lang="en-GB" dirty="0">
              <a:solidFill>
                <a:sysClr val="window" lastClr="FFFFFF"/>
              </a:solidFill>
              <a:latin typeface="Arial"/>
              <a:ea typeface="+mn-ea"/>
              <a:cs typeface="+mn-cs"/>
            </a:rPr>
            <a:t>OSCE preparation</a:t>
          </a:r>
        </a:p>
        <a:p>
          <a:pPr>
            <a:buNone/>
          </a:pPr>
          <a:r>
            <a:rPr lang="en-GB" dirty="0">
              <a:solidFill>
                <a:sysClr val="window" lastClr="FFFFFF"/>
              </a:solidFill>
              <a:latin typeface="Arial"/>
              <a:ea typeface="+mn-ea"/>
              <a:cs typeface="+mn-cs"/>
            </a:rPr>
            <a:t>Living &amp; Working in the UK</a:t>
          </a:r>
        </a:p>
        <a:p>
          <a:pPr>
            <a:buNone/>
          </a:pPr>
          <a:r>
            <a:rPr lang="en-GB" dirty="0">
              <a:solidFill>
                <a:sysClr val="window" lastClr="FFFFFF"/>
              </a:solidFill>
              <a:latin typeface="Arial"/>
              <a:ea typeface="+mn-ea"/>
              <a:cs typeface="+mn-cs"/>
            </a:rPr>
            <a:t>Models and roles within UK Health and Social Care delivery</a:t>
          </a:r>
          <a:endParaRPr lang="en-US" dirty="0">
            <a:solidFill>
              <a:sysClr val="window" lastClr="FFFFFF"/>
            </a:solidFill>
            <a:latin typeface="Arial"/>
            <a:ea typeface="+mn-ea"/>
            <a:cs typeface="+mn-cs"/>
          </a:endParaRPr>
        </a:p>
      </dgm:t>
    </dgm:pt>
    <dgm:pt modelId="{09AD6F8F-5B21-4A1A-88E0-56C5B8DB7775}" type="parTrans" cxnId="{1D90DDDB-3833-4145-A0E7-FAD2180C16FA}">
      <dgm:prSet/>
      <dgm:spPr/>
      <dgm:t>
        <a:bodyPr/>
        <a:lstStyle/>
        <a:p>
          <a:endParaRPr lang="en-US"/>
        </a:p>
      </dgm:t>
    </dgm:pt>
    <dgm:pt modelId="{D7081EB3-E3A7-4739-9DAC-B2031239CC73}" type="sibTrans" cxnId="{1D90DDDB-3833-4145-A0E7-FAD2180C16FA}">
      <dgm:prSet/>
      <dgm:spPr/>
      <dgm:t>
        <a:bodyPr/>
        <a:lstStyle/>
        <a:p>
          <a:endParaRPr lang="en-US"/>
        </a:p>
      </dgm:t>
    </dgm:pt>
    <dgm:pt modelId="{CD1D9893-9479-41EB-9CDB-5D87284B1347}">
      <dgm:prSet phldrT="[Text]"/>
      <dgm:spPr>
        <a:xfrm rot="10800000">
          <a:off x="1380740" y="1718686"/>
          <a:ext cx="1083524" cy="2100616"/>
        </a:xfrm>
        <a:solidFill>
          <a:srgbClr val="00B050"/>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Arial"/>
              <a:ea typeface="+mn-ea"/>
              <a:cs typeface="+mn-cs"/>
            </a:rPr>
            <a:t>UK Induction </a:t>
          </a:r>
        </a:p>
        <a:p>
          <a:pPr>
            <a:buNone/>
          </a:pPr>
          <a:r>
            <a:rPr lang="en-GB" dirty="0">
              <a:solidFill>
                <a:sysClr val="window" lastClr="FFFFFF"/>
              </a:solidFill>
              <a:latin typeface="Arial"/>
              <a:ea typeface="+mn-ea"/>
              <a:cs typeface="+mn-cs"/>
            </a:rPr>
            <a:t>Your new community and environment </a:t>
          </a:r>
        </a:p>
        <a:p>
          <a:pPr>
            <a:buNone/>
          </a:pPr>
          <a:r>
            <a:rPr lang="en-GB" dirty="0">
              <a:solidFill>
                <a:sysClr val="window" lastClr="FFFFFF"/>
              </a:solidFill>
              <a:latin typeface="Arial"/>
              <a:ea typeface="+mn-ea"/>
              <a:cs typeface="+mn-cs"/>
            </a:rPr>
            <a:t>Your role, workplace and networks</a:t>
          </a:r>
        </a:p>
        <a:p>
          <a:pPr>
            <a:buNone/>
          </a:pPr>
          <a:r>
            <a:rPr lang="en-GB" dirty="0">
              <a:solidFill>
                <a:sysClr val="window" lastClr="FFFFFF"/>
              </a:solidFill>
              <a:latin typeface="Arial"/>
              <a:ea typeface="+mn-ea"/>
              <a:cs typeface="+mn-cs"/>
            </a:rPr>
            <a:t>Professional, pastoral and educational support in preparing for OSCE and UK registration</a:t>
          </a:r>
          <a:endParaRPr lang="en-US" dirty="0">
            <a:solidFill>
              <a:sysClr val="window" lastClr="FFFFFF"/>
            </a:solidFill>
            <a:latin typeface="Arial"/>
            <a:ea typeface="+mn-ea"/>
            <a:cs typeface="+mn-cs"/>
          </a:endParaRPr>
        </a:p>
      </dgm:t>
    </dgm:pt>
    <dgm:pt modelId="{872F5300-3F2D-496C-BD16-8E034695309F}" type="parTrans" cxnId="{9EFC5AD0-4148-40D2-841F-8374A2A9EE93}">
      <dgm:prSet/>
      <dgm:spPr/>
      <dgm:t>
        <a:bodyPr/>
        <a:lstStyle/>
        <a:p>
          <a:endParaRPr lang="en-US"/>
        </a:p>
      </dgm:t>
    </dgm:pt>
    <dgm:pt modelId="{86259077-D672-4931-A661-2AF190F6E06C}" type="sibTrans" cxnId="{9EFC5AD0-4148-40D2-841F-8374A2A9EE93}">
      <dgm:prSet/>
      <dgm:spPr/>
      <dgm:t>
        <a:bodyPr/>
        <a:lstStyle/>
        <a:p>
          <a:endParaRPr lang="en-US"/>
        </a:p>
      </dgm:t>
    </dgm:pt>
    <dgm:pt modelId="{24C3EFEF-D754-4F86-A4BF-7E8362E3B7A5}">
      <dgm:prSet phldrT="[Text]"/>
      <dgm:spPr>
        <a:xfrm rot="10800000">
          <a:off x="4956370" y="1718686"/>
          <a:ext cx="1083524" cy="2100616"/>
        </a:xfrm>
        <a:solidFill>
          <a:srgbClr val="FFC000"/>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Arial"/>
              <a:ea typeface="+mn-ea"/>
              <a:cs typeface="+mn-cs"/>
            </a:rPr>
            <a:t>Complete your academic programme</a:t>
          </a:r>
        </a:p>
        <a:p>
          <a:pPr>
            <a:buNone/>
          </a:pPr>
          <a:r>
            <a:rPr lang="en-GB" dirty="0">
              <a:solidFill>
                <a:sysClr val="window" lastClr="FFFFFF"/>
              </a:solidFill>
              <a:latin typeface="Arial"/>
              <a:ea typeface="+mn-ea"/>
              <a:cs typeface="+mn-cs"/>
            </a:rPr>
            <a:t>Celebrate your Global Learner journey</a:t>
          </a:r>
        </a:p>
        <a:p>
          <a:pPr>
            <a:buNone/>
          </a:pPr>
          <a:r>
            <a:rPr lang="en-GB" dirty="0">
              <a:solidFill>
                <a:sysClr val="window" lastClr="FFFFFF"/>
              </a:solidFill>
              <a:latin typeface="Arial"/>
              <a:ea typeface="+mn-ea"/>
              <a:cs typeface="+mn-cs"/>
            </a:rPr>
            <a:t>Continue to network and learn on-line</a:t>
          </a:r>
        </a:p>
        <a:p>
          <a:pPr>
            <a:buNone/>
          </a:pPr>
          <a:r>
            <a:rPr lang="en-GB" dirty="0">
              <a:solidFill>
                <a:sysClr val="window" lastClr="FFFFFF"/>
              </a:solidFill>
              <a:latin typeface="Arial"/>
              <a:ea typeface="+mn-ea"/>
              <a:cs typeface="+mn-cs"/>
            </a:rPr>
            <a:t>Return with new skills, knowledge and experience</a:t>
          </a:r>
        </a:p>
        <a:p>
          <a:pPr>
            <a:buNone/>
          </a:pPr>
          <a:r>
            <a:rPr lang="en-GB" dirty="0">
              <a:solidFill>
                <a:sysClr val="window" lastClr="FFFFFF"/>
              </a:solidFill>
              <a:latin typeface="Arial"/>
              <a:ea typeface="+mn-ea"/>
              <a:cs typeface="+mn-cs"/>
            </a:rPr>
            <a:t>Integrate back in to your health system</a:t>
          </a:r>
          <a:endParaRPr lang="en-US" dirty="0">
            <a:solidFill>
              <a:sysClr val="window" lastClr="FFFFFF"/>
            </a:solidFill>
            <a:latin typeface="Arial"/>
            <a:ea typeface="+mn-ea"/>
            <a:cs typeface="+mn-cs"/>
          </a:endParaRPr>
        </a:p>
      </dgm:t>
    </dgm:pt>
    <dgm:pt modelId="{1C33C292-C6AF-4893-BA12-3FB1E24469E2}" type="parTrans" cxnId="{47E84E1B-4B7F-4A4B-9BDB-FF98B8536BDA}">
      <dgm:prSet/>
      <dgm:spPr/>
      <dgm:t>
        <a:bodyPr/>
        <a:lstStyle/>
        <a:p>
          <a:endParaRPr lang="en-US"/>
        </a:p>
      </dgm:t>
    </dgm:pt>
    <dgm:pt modelId="{6CE3C072-D1D1-46C6-8418-2865058CCDE7}" type="sibTrans" cxnId="{47E84E1B-4B7F-4A4B-9BDB-FF98B8536BDA}">
      <dgm:prSet/>
      <dgm:spPr/>
      <dgm:t>
        <a:bodyPr/>
        <a:lstStyle/>
        <a:p>
          <a:endParaRPr lang="en-US"/>
        </a:p>
      </dgm:t>
    </dgm:pt>
    <dgm:pt modelId="{813917A1-9EAE-4785-8FFD-26577F6AFD4C}">
      <dgm:prSet/>
      <dgm:spPr>
        <a:xfrm rot="10800000">
          <a:off x="2572617" y="1718686"/>
          <a:ext cx="1083524" cy="2100616"/>
        </a:xfrm>
        <a:solidFill>
          <a:srgbClr val="8064A2"/>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Arial"/>
              <a:ea typeface="+mn-ea"/>
              <a:cs typeface="+mn-cs"/>
            </a:rPr>
            <a:t>Integration into living and working in the UK</a:t>
          </a:r>
        </a:p>
        <a:p>
          <a:pPr>
            <a:buNone/>
          </a:pPr>
          <a:r>
            <a:rPr lang="en-GB" dirty="0">
              <a:solidFill>
                <a:sysClr val="window" lastClr="FFFFFF"/>
              </a:solidFill>
              <a:latin typeface="Arial"/>
              <a:ea typeface="+mn-ea"/>
              <a:cs typeface="+mn-cs"/>
            </a:rPr>
            <a:t>Integration into professional practice</a:t>
          </a:r>
        </a:p>
        <a:p>
          <a:pPr>
            <a:buNone/>
          </a:pPr>
          <a:r>
            <a:rPr lang="en-GB" dirty="0">
              <a:solidFill>
                <a:sysClr val="window" lastClr="FFFFFF"/>
              </a:solidFill>
              <a:latin typeface="Arial"/>
              <a:ea typeface="+mn-ea"/>
              <a:cs typeface="+mn-cs"/>
            </a:rPr>
            <a:t>Preceptorship</a:t>
          </a:r>
        </a:p>
        <a:p>
          <a:pPr>
            <a:buNone/>
          </a:pPr>
          <a:r>
            <a:rPr lang="en-GB" dirty="0">
              <a:solidFill>
                <a:sysClr val="window" lastClr="FFFFFF"/>
              </a:solidFill>
              <a:latin typeface="Arial"/>
              <a:ea typeface="+mn-ea"/>
              <a:cs typeface="+mn-cs"/>
            </a:rPr>
            <a:t>Portfolio Development</a:t>
          </a:r>
          <a:endParaRPr lang="en-US" dirty="0">
            <a:solidFill>
              <a:sysClr val="window" lastClr="FFFFFF"/>
            </a:solidFill>
            <a:latin typeface="Arial"/>
            <a:ea typeface="+mn-ea"/>
            <a:cs typeface="+mn-cs"/>
          </a:endParaRPr>
        </a:p>
      </dgm:t>
    </dgm:pt>
    <dgm:pt modelId="{8A56CF24-F603-47D0-BA21-034E3696FEE4}" type="parTrans" cxnId="{ABC67966-94A4-4C2A-B24A-8C89CB374394}">
      <dgm:prSet/>
      <dgm:spPr/>
      <dgm:t>
        <a:bodyPr/>
        <a:lstStyle/>
        <a:p>
          <a:endParaRPr lang="en-US"/>
        </a:p>
      </dgm:t>
    </dgm:pt>
    <dgm:pt modelId="{CD76C398-33EC-41E1-B6F1-17FBAE456EDD}" type="sibTrans" cxnId="{ABC67966-94A4-4C2A-B24A-8C89CB374394}">
      <dgm:prSet/>
      <dgm:spPr/>
      <dgm:t>
        <a:bodyPr/>
        <a:lstStyle/>
        <a:p>
          <a:endParaRPr lang="en-US"/>
        </a:p>
      </dgm:t>
    </dgm:pt>
    <dgm:pt modelId="{5FC67864-FF76-4C83-9DBB-79C16FC49D8F}">
      <dgm:prSet/>
      <dgm:spPr>
        <a:xfrm rot="10800000">
          <a:off x="3764494" y="1718686"/>
          <a:ext cx="1083524" cy="2100616"/>
        </a:xfrm>
        <a:solidFill>
          <a:srgbClr val="92D050"/>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Arial"/>
              <a:ea typeface="+mn-ea"/>
              <a:cs typeface="+mn-cs"/>
            </a:rPr>
            <a:t>Working in your chosen clinical area</a:t>
          </a:r>
        </a:p>
        <a:p>
          <a:pPr>
            <a:buNone/>
          </a:pPr>
          <a:r>
            <a:rPr lang="en-GB" dirty="0">
              <a:solidFill>
                <a:sysClr val="window" lastClr="FFFFFF"/>
              </a:solidFill>
              <a:latin typeface="Arial"/>
              <a:ea typeface="+mn-ea"/>
              <a:cs typeface="+mn-cs"/>
            </a:rPr>
            <a:t>Integrating theory and skills into practice</a:t>
          </a:r>
        </a:p>
        <a:p>
          <a:pPr>
            <a:buNone/>
          </a:pPr>
          <a:r>
            <a:rPr lang="en-GB" dirty="0">
              <a:solidFill>
                <a:sysClr val="window" lastClr="FFFFFF"/>
              </a:solidFill>
              <a:latin typeface="Arial"/>
              <a:ea typeface="+mn-ea"/>
              <a:cs typeface="+mn-cs"/>
            </a:rPr>
            <a:t>Agreeing PDP and academically accredited modules</a:t>
          </a:r>
        </a:p>
        <a:p>
          <a:pPr>
            <a:buNone/>
          </a:pPr>
          <a:r>
            <a:rPr lang="en-GB" dirty="0">
              <a:solidFill>
                <a:sysClr val="window" lastClr="FFFFFF"/>
              </a:solidFill>
              <a:latin typeface="Arial"/>
              <a:ea typeface="+mn-ea"/>
              <a:cs typeface="+mn-cs"/>
            </a:rPr>
            <a:t>Using your networks</a:t>
          </a:r>
          <a:endParaRPr lang="en-US" dirty="0">
            <a:solidFill>
              <a:sysClr val="window" lastClr="FFFFFF"/>
            </a:solidFill>
            <a:latin typeface="Arial"/>
            <a:ea typeface="+mn-ea"/>
            <a:cs typeface="+mn-cs"/>
          </a:endParaRPr>
        </a:p>
      </dgm:t>
    </dgm:pt>
    <dgm:pt modelId="{2A7FE9C2-4A3F-4DE1-8D51-89A2BB65F5E2}" type="parTrans" cxnId="{843C62BA-7AD5-47CD-9923-FECC2D32E16E}">
      <dgm:prSet/>
      <dgm:spPr/>
      <dgm:t>
        <a:bodyPr/>
        <a:lstStyle/>
        <a:p>
          <a:endParaRPr lang="en-US"/>
        </a:p>
      </dgm:t>
    </dgm:pt>
    <dgm:pt modelId="{DCBDAEDD-50E4-4809-AD4A-EED6F0415877}" type="sibTrans" cxnId="{843C62BA-7AD5-47CD-9923-FECC2D32E16E}">
      <dgm:prSet/>
      <dgm:spPr/>
      <dgm:t>
        <a:bodyPr/>
        <a:lstStyle/>
        <a:p>
          <a:endParaRPr lang="en-US"/>
        </a:p>
      </dgm:t>
    </dgm:pt>
    <dgm:pt modelId="{49539467-8508-4DE0-A7C5-572A489FF8CF}" type="pres">
      <dgm:prSet presAssocID="{D47D0CE1-CBB8-4B04-8976-C1FBA14F1233}" presName="Name0" presStyleCnt="0">
        <dgm:presLayoutVars>
          <dgm:dir/>
          <dgm:resizeHandles val="exact"/>
        </dgm:presLayoutVars>
      </dgm:prSet>
      <dgm:spPr/>
    </dgm:pt>
    <dgm:pt modelId="{95B3776E-3AC7-470A-849C-C984CDE70E5F}" type="pres">
      <dgm:prSet presAssocID="{D47D0CE1-CBB8-4B04-8976-C1FBA14F1233}" presName="bkgdShp" presStyleLbl="alignAccFollowNode1" presStyleIdx="0" presStyleCnt="1" custLinFactNeighborX="234"/>
      <dgm:spPr>
        <a:xfrm>
          <a:off x="0" y="0"/>
          <a:ext cx="6228759" cy="1718686"/>
        </a:xfrm>
        <a:prstGeom prst="roundRect">
          <a:avLst>
            <a:gd name="adj" fmla="val 10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pt>
    <dgm:pt modelId="{35B35189-7C5C-4CD7-B7F1-EC4CBEBA28EC}" type="pres">
      <dgm:prSet presAssocID="{D47D0CE1-CBB8-4B04-8976-C1FBA14F1233}" presName="linComp" presStyleCnt="0"/>
      <dgm:spPr/>
    </dgm:pt>
    <dgm:pt modelId="{01D434A2-AD1C-4746-B986-3B62FAD63514}" type="pres">
      <dgm:prSet presAssocID="{E4BA4E14-7ED5-43B6-91D1-323F1BD097F5}" presName="compNode" presStyleCnt="0"/>
      <dgm:spPr/>
    </dgm:pt>
    <dgm:pt modelId="{7F622E5D-E25E-4105-BF9C-F770D080D075}" type="pres">
      <dgm:prSet presAssocID="{E4BA4E14-7ED5-43B6-91D1-323F1BD097F5}" presName="node" presStyleLbl="node1" presStyleIdx="0" presStyleCnt="5">
        <dgm:presLayoutVars>
          <dgm:bulletEnabled val="1"/>
        </dgm:presLayoutVars>
      </dgm:prSet>
      <dgm:spPr>
        <a:prstGeom prst="round2SameRect">
          <a:avLst>
            <a:gd name="adj1" fmla="val 10500"/>
            <a:gd name="adj2" fmla="val 0"/>
          </a:avLst>
        </a:prstGeom>
      </dgm:spPr>
      <dgm:t>
        <a:bodyPr/>
        <a:lstStyle/>
        <a:p>
          <a:endParaRPr lang="en-GB"/>
        </a:p>
      </dgm:t>
    </dgm:pt>
    <dgm:pt modelId="{7DADEB4D-84E7-47F5-A625-A644FA42335C}" type="pres">
      <dgm:prSet presAssocID="{E4BA4E14-7ED5-43B6-91D1-323F1BD097F5}" presName="invisiNode" presStyleLbl="node1" presStyleIdx="0" presStyleCnt="5"/>
      <dgm:spPr/>
    </dgm:pt>
    <dgm:pt modelId="{DD20E8B8-F56C-4F1E-8076-FB6B4130E619}" type="pres">
      <dgm:prSet presAssocID="{E4BA4E14-7ED5-43B6-91D1-323F1BD097F5}" presName="imagNode" presStyleLbl="fgImgPlace1" presStyleIdx="0" presStyleCnt="5" custLinFactNeighborX="-1467" custLinFactNeighborY="-1051"/>
      <dgm:spPr>
        <a:xfrm>
          <a:off x="172968" y="215911"/>
          <a:ext cx="1083524" cy="126036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6000" r="-66000"/>
          </a:stretch>
        </a:blipFill>
        <a:ln w="25400" cap="flat" cmpd="sng" algn="ctr">
          <a:solidFill>
            <a:sysClr val="window" lastClr="FFFFFF">
              <a:hueOff val="0"/>
              <a:satOff val="0"/>
              <a:lumOff val="0"/>
              <a:alphaOff val="0"/>
            </a:sysClr>
          </a:solidFill>
          <a:prstDash val="solid"/>
        </a:ln>
        <a:effectLst/>
      </dgm:spPr>
    </dgm:pt>
    <dgm:pt modelId="{66365DB6-5D45-4AB8-B419-B36C02406195}" type="pres">
      <dgm:prSet presAssocID="{D7081EB3-E3A7-4739-9DAC-B2031239CC73}" presName="sibTrans" presStyleLbl="sibTrans2D1" presStyleIdx="0" presStyleCnt="0"/>
      <dgm:spPr/>
      <dgm:t>
        <a:bodyPr/>
        <a:lstStyle/>
        <a:p>
          <a:endParaRPr lang="en-GB"/>
        </a:p>
      </dgm:t>
    </dgm:pt>
    <dgm:pt modelId="{8AF22046-FC40-4C12-AACE-504E0CF8E389}" type="pres">
      <dgm:prSet presAssocID="{CD1D9893-9479-41EB-9CDB-5D87284B1347}" presName="compNode" presStyleCnt="0"/>
      <dgm:spPr/>
    </dgm:pt>
    <dgm:pt modelId="{E3ECB9DF-EB11-416E-8465-E0A8D6124F00}" type="pres">
      <dgm:prSet presAssocID="{CD1D9893-9479-41EB-9CDB-5D87284B1347}" presName="node" presStyleLbl="node1" presStyleIdx="1" presStyleCnt="5">
        <dgm:presLayoutVars>
          <dgm:bulletEnabled val="1"/>
        </dgm:presLayoutVars>
      </dgm:prSet>
      <dgm:spPr>
        <a:prstGeom prst="round2SameRect">
          <a:avLst>
            <a:gd name="adj1" fmla="val 10500"/>
            <a:gd name="adj2" fmla="val 0"/>
          </a:avLst>
        </a:prstGeom>
      </dgm:spPr>
      <dgm:t>
        <a:bodyPr/>
        <a:lstStyle/>
        <a:p>
          <a:endParaRPr lang="en-GB"/>
        </a:p>
      </dgm:t>
    </dgm:pt>
    <dgm:pt modelId="{6674CEC9-2AF2-4ACE-8533-A2B4307B9243}" type="pres">
      <dgm:prSet presAssocID="{CD1D9893-9479-41EB-9CDB-5D87284B1347}" presName="invisiNode" presStyleLbl="node1" presStyleIdx="1" presStyleCnt="5"/>
      <dgm:spPr/>
    </dgm:pt>
    <dgm:pt modelId="{C3772A8D-218E-455D-9711-5132C4E8FD4D}" type="pres">
      <dgm:prSet presAssocID="{CD1D9893-9479-41EB-9CDB-5D87284B1347}" presName="imagNode" presStyleLbl="fgImgPlace1" presStyleIdx="1" presStyleCnt="5" custLinFactNeighborX="-1964" custLinFactNeighborY="-656"/>
      <dgm:spPr>
        <a:xfrm>
          <a:off x="1359460" y="220890"/>
          <a:ext cx="1083524" cy="126036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25400" cap="flat" cmpd="sng" algn="ctr">
          <a:solidFill>
            <a:sysClr val="window" lastClr="FFFFFF">
              <a:hueOff val="0"/>
              <a:satOff val="0"/>
              <a:lumOff val="0"/>
              <a:alphaOff val="0"/>
            </a:sysClr>
          </a:solidFill>
          <a:prstDash val="solid"/>
        </a:ln>
        <a:effectLst/>
      </dgm:spPr>
    </dgm:pt>
    <dgm:pt modelId="{5D81EFBD-D0B3-4163-8F10-CA8BB4B8F761}" type="pres">
      <dgm:prSet presAssocID="{86259077-D672-4931-A661-2AF190F6E06C}" presName="sibTrans" presStyleLbl="sibTrans2D1" presStyleIdx="0" presStyleCnt="0"/>
      <dgm:spPr/>
      <dgm:t>
        <a:bodyPr/>
        <a:lstStyle/>
        <a:p>
          <a:endParaRPr lang="en-GB"/>
        </a:p>
      </dgm:t>
    </dgm:pt>
    <dgm:pt modelId="{110550A7-B67B-448C-903B-76A1989E0D25}" type="pres">
      <dgm:prSet presAssocID="{813917A1-9EAE-4785-8FFD-26577F6AFD4C}" presName="compNode" presStyleCnt="0"/>
      <dgm:spPr/>
    </dgm:pt>
    <dgm:pt modelId="{FFC3C47B-F9CF-4519-830F-A7E1E1BD1F30}" type="pres">
      <dgm:prSet presAssocID="{813917A1-9EAE-4785-8FFD-26577F6AFD4C}" presName="node" presStyleLbl="node1" presStyleIdx="2" presStyleCnt="5">
        <dgm:presLayoutVars>
          <dgm:bulletEnabled val="1"/>
        </dgm:presLayoutVars>
      </dgm:prSet>
      <dgm:spPr>
        <a:prstGeom prst="round2SameRect">
          <a:avLst>
            <a:gd name="adj1" fmla="val 10500"/>
            <a:gd name="adj2" fmla="val 0"/>
          </a:avLst>
        </a:prstGeom>
      </dgm:spPr>
      <dgm:t>
        <a:bodyPr/>
        <a:lstStyle/>
        <a:p>
          <a:endParaRPr lang="en-GB"/>
        </a:p>
      </dgm:t>
    </dgm:pt>
    <dgm:pt modelId="{1E4C8228-B636-428E-8396-F52124E6DD3D}" type="pres">
      <dgm:prSet presAssocID="{813917A1-9EAE-4785-8FFD-26577F6AFD4C}" presName="invisiNode" presStyleLbl="node1" presStyleIdx="2" presStyleCnt="5"/>
      <dgm:spPr/>
    </dgm:pt>
    <dgm:pt modelId="{33993E16-B7E6-49DF-9E06-1E77CFE1FE06}" type="pres">
      <dgm:prSet presAssocID="{813917A1-9EAE-4785-8FFD-26577F6AFD4C}" presName="imagNode" presStyleLbl="fgImgPlace1" presStyleIdx="2" presStyleCnt="5" custLinFactNeighborX="-1658" custLinFactNeighborY="-656"/>
      <dgm:spPr>
        <a:xfrm>
          <a:off x="2554652" y="220890"/>
          <a:ext cx="1083524" cy="126036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a:ln w="25400" cap="flat" cmpd="sng" algn="ctr">
          <a:solidFill>
            <a:sysClr val="window" lastClr="FFFFFF">
              <a:hueOff val="0"/>
              <a:satOff val="0"/>
              <a:lumOff val="0"/>
              <a:alphaOff val="0"/>
            </a:sysClr>
          </a:solidFill>
          <a:prstDash val="solid"/>
        </a:ln>
        <a:effectLst/>
      </dgm:spPr>
    </dgm:pt>
    <dgm:pt modelId="{3B58F46B-7FEB-479E-B89A-7CF0DE8551A1}" type="pres">
      <dgm:prSet presAssocID="{CD76C398-33EC-41E1-B6F1-17FBAE456EDD}" presName="sibTrans" presStyleLbl="sibTrans2D1" presStyleIdx="0" presStyleCnt="0"/>
      <dgm:spPr/>
      <dgm:t>
        <a:bodyPr/>
        <a:lstStyle/>
        <a:p>
          <a:endParaRPr lang="en-GB"/>
        </a:p>
      </dgm:t>
    </dgm:pt>
    <dgm:pt modelId="{0E0EFFF9-5155-4070-B0E0-F11A1D226C80}" type="pres">
      <dgm:prSet presAssocID="{5FC67864-FF76-4C83-9DBB-79C16FC49D8F}" presName="compNode" presStyleCnt="0"/>
      <dgm:spPr/>
    </dgm:pt>
    <dgm:pt modelId="{C729A73F-81A8-4CCC-BF02-A95E10BF4823}" type="pres">
      <dgm:prSet presAssocID="{5FC67864-FF76-4C83-9DBB-79C16FC49D8F}" presName="node" presStyleLbl="node1" presStyleIdx="3" presStyleCnt="5">
        <dgm:presLayoutVars>
          <dgm:bulletEnabled val="1"/>
        </dgm:presLayoutVars>
      </dgm:prSet>
      <dgm:spPr>
        <a:prstGeom prst="round2SameRect">
          <a:avLst>
            <a:gd name="adj1" fmla="val 10500"/>
            <a:gd name="adj2" fmla="val 0"/>
          </a:avLst>
        </a:prstGeom>
      </dgm:spPr>
      <dgm:t>
        <a:bodyPr/>
        <a:lstStyle/>
        <a:p>
          <a:endParaRPr lang="en-GB"/>
        </a:p>
      </dgm:t>
    </dgm:pt>
    <dgm:pt modelId="{4B1DF02E-DED0-466A-9C0C-0EDC3E63DF5E}" type="pres">
      <dgm:prSet presAssocID="{5FC67864-FF76-4C83-9DBB-79C16FC49D8F}" presName="invisiNode" presStyleLbl="node1" presStyleIdx="3" presStyleCnt="5"/>
      <dgm:spPr/>
    </dgm:pt>
    <dgm:pt modelId="{580B9597-DAC3-4B82-B090-723D2BB433BB}" type="pres">
      <dgm:prSet presAssocID="{5FC67864-FF76-4C83-9DBB-79C16FC49D8F}" presName="imagNode" presStyleLbl="fgImgPlace1" presStyleIdx="3" presStyleCnt="5"/>
      <dgm:spPr>
        <a:xfrm>
          <a:off x="3764494" y="229158"/>
          <a:ext cx="1083524" cy="126036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9000" r="-29000"/>
          </a:stretch>
        </a:blipFill>
        <a:ln w="25400" cap="flat" cmpd="sng" algn="ctr">
          <a:solidFill>
            <a:sysClr val="window" lastClr="FFFFFF">
              <a:hueOff val="0"/>
              <a:satOff val="0"/>
              <a:lumOff val="0"/>
              <a:alphaOff val="0"/>
            </a:sysClr>
          </a:solidFill>
          <a:prstDash val="solid"/>
        </a:ln>
        <a:effectLst/>
      </dgm:spPr>
    </dgm:pt>
    <dgm:pt modelId="{77832758-113A-43E8-993E-A3719F139A85}" type="pres">
      <dgm:prSet presAssocID="{DCBDAEDD-50E4-4809-AD4A-EED6F0415877}" presName="sibTrans" presStyleLbl="sibTrans2D1" presStyleIdx="0" presStyleCnt="0"/>
      <dgm:spPr/>
      <dgm:t>
        <a:bodyPr/>
        <a:lstStyle/>
        <a:p>
          <a:endParaRPr lang="en-GB"/>
        </a:p>
      </dgm:t>
    </dgm:pt>
    <dgm:pt modelId="{225C2E1C-E3A2-48A7-ACF7-3199F3234436}" type="pres">
      <dgm:prSet presAssocID="{24C3EFEF-D754-4F86-A4BF-7E8362E3B7A5}" presName="compNode" presStyleCnt="0"/>
      <dgm:spPr/>
    </dgm:pt>
    <dgm:pt modelId="{659C9220-000E-4496-A0E1-7347A750B495}" type="pres">
      <dgm:prSet presAssocID="{24C3EFEF-D754-4F86-A4BF-7E8362E3B7A5}" presName="node" presStyleLbl="node1" presStyleIdx="4" presStyleCnt="5">
        <dgm:presLayoutVars>
          <dgm:bulletEnabled val="1"/>
        </dgm:presLayoutVars>
      </dgm:prSet>
      <dgm:spPr>
        <a:prstGeom prst="round2SameRect">
          <a:avLst>
            <a:gd name="adj1" fmla="val 10500"/>
            <a:gd name="adj2" fmla="val 0"/>
          </a:avLst>
        </a:prstGeom>
      </dgm:spPr>
      <dgm:t>
        <a:bodyPr/>
        <a:lstStyle/>
        <a:p>
          <a:endParaRPr lang="en-GB"/>
        </a:p>
      </dgm:t>
    </dgm:pt>
    <dgm:pt modelId="{95430072-44A9-48E7-8929-B5F146CB3153}" type="pres">
      <dgm:prSet presAssocID="{24C3EFEF-D754-4F86-A4BF-7E8362E3B7A5}" presName="invisiNode" presStyleLbl="node1" presStyleIdx="4" presStyleCnt="5"/>
      <dgm:spPr/>
    </dgm:pt>
    <dgm:pt modelId="{BE426759-C232-4C9C-8184-78265C79E764}" type="pres">
      <dgm:prSet presAssocID="{24C3EFEF-D754-4F86-A4BF-7E8362E3B7A5}" presName="imagNode" presStyleLbl="fgImgPlace1" presStyleIdx="4" presStyleCnt="5"/>
      <dgm:spPr>
        <a:xfrm>
          <a:off x="4956370" y="229158"/>
          <a:ext cx="1083524" cy="126036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8000" r="-8000"/>
          </a:stretch>
        </a:blipFill>
        <a:ln w="25400" cap="flat" cmpd="sng" algn="ctr">
          <a:solidFill>
            <a:sysClr val="window" lastClr="FFFFFF">
              <a:hueOff val="0"/>
              <a:satOff val="0"/>
              <a:lumOff val="0"/>
              <a:alphaOff val="0"/>
            </a:sysClr>
          </a:solidFill>
          <a:prstDash val="solid"/>
        </a:ln>
        <a:effectLst/>
      </dgm:spPr>
    </dgm:pt>
  </dgm:ptLst>
  <dgm:cxnLst>
    <dgm:cxn modelId="{FD781F3A-3F4E-4460-B0C4-D044163B87AD}" type="presOf" srcId="{D7081EB3-E3A7-4739-9DAC-B2031239CC73}" destId="{66365DB6-5D45-4AB8-B419-B36C02406195}" srcOrd="0" destOrd="0" presId="urn:microsoft.com/office/officeart/2005/8/layout/pList2"/>
    <dgm:cxn modelId="{66791BD7-7896-4747-B301-9BC151DE3ABB}" type="presOf" srcId="{86259077-D672-4931-A661-2AF190F6E06C}" destId="{5D81EFBD-D0B3-4163-8F10-CA8BB4B8F761}" srcOrd="0" destOrd="0" presId="urn:microsoft.com/office/officeart/2005/8/layout/pList2"/>
    <dgm:cxn modelId="{FDBFEB61-2924-4946-9688-7EEDB19DA2A9}" type="presOf" srcId="{24C3EFEF-D754-4F86-A4BF-7E8362E3B7A5}" destId="{659C9220-000E-4496-A0E1-7347A750B495}" srcOrd="0" destOrd="0" presId="urn:microsoft.com/office/officeart/2005/8/layout/pList2"/>
    <dgm:cxn modelId="{75A0E6F9-638C-4893-9567-295675E80965}" type="presOf" srcId="{DCBDAEDD-50E4-4809-AD4A-EED6F0415877}" destId="{77832758-113A-43E8-993E-A3719F139A85}" srcOrd="0" destOrd="0" presId="urn:microsoft.com/office/officeart/2005/8/layout/pList2"/>
    <dgm:cxn modelId="{B21A87E2-07CF-4FAE-86F9-934049CE440D}" type="presOf" srcId="{813917A1-9EAE-4785-8FFD-26577F6AFD4C}" destId="{FFC3C47B-F9CF-4519-830F-A7E1E1BD1F30}" srcOrd="0" destOrd="0" presId="urn:microsoft.com/office/officeart/2005/8/layout/pList2"/>
    <dgm:cxn modelId="{ABC67966-94A4-4C2A-B24A-8C89CB374394}" srcId="{D47D0CE1-CBB8-4B04-8976-C1FBA14F1233}" destId="{813917A1-9EAE-4785-8FFD-26577F6AFD4C}" srcOrd="2" destOrd="0" parTransId="{8A56CF24-F603-47D0-BA21-034E3696FEE4}" sibTransId="{CD76C398-33EC-41E1-B6F1-17FBAE456EDD}"/>
    <dgm:cxn modelId="{47E84E1B-4B7F-4A4B-9BDB-FF98B8536BDA}" srcId="{D47D0CE1-CBB8-4B04-8976-C1FBA14F1233}" destId="{24C3EFEF-D754-4F86-A4BF-7E8362E3B7A5}" srcOrd="4" destOrd="0" parTransId="{1C33C292-C6AF-4893-BA12-3FB1E24469E2}" sibTransId="{6CE3C072-D1D1-46C6-8418-2865058CCDE7}"/>
    <dgm:cxn modelId="{29151B67-28B0-4B96-B1EA-8C0124D10682}" type="presOf" srcId="{CD76C398-33EC-41E1-B6F1-17FBAE456EDD}" destId="{3B58F46B-7FEB-479E-B89A-7CF0DE8551A1}" srcOrd="0" destOrd="0" presId="urn:microsoft.com/office/officeart/2005/8/layout/pList2"/>
    <dgm:cxn modelId="{AC11BFFD-7DA6-4279-A282-0E1A5C9D7E5D}" type="presOf" srcId="{CD1D9893-9479-41EB-9CDB-5D87284B1347}" destId="{E3ECB9DF-EB11-416E-8465-E0A8D6124F00}" srcOrd="0" destOrd="0" presId="urn:microsoft.com/office/officeart/2005/8/layout/pList2"/>
    <dgm:cxn modelId="{9EFC5AD0-4148-40D2-841F-8374A2A9EE93}" srcId="{D47D0CE1-CBB8-4B04-8976-C1FBA14F1233}" destId="{CD1D9893-9479-41EB-9CDB-5D87284B1347}" srcOrd="1" destOrd="0" parTransId="{872F5300-3F2D-496C-BD16-8E034695309F}" sibTransId="{86259077-D672-4931-A661-2AF190F6E06C}"/>
    <dgm:cxn modelId="{843C62BA-7AD5-47CD-9923-FECC2D32E16E}" srcId="{D47D0CE1-CBB8-4B04-8976-C1FBA14F1233}" destId="{5FC67864-FF76-4C83-9DBB-79C16FC49D8F}" srcOrd="3" destOrd="0" parTransId="{2A7FE9C2-4A3F-4DE1-8D51-89A2BB65F5E2}" sibTransId="{DCBDAEDD-50E4-4809-AD4A-EED6F0415877}"/>
    <dgm:cxn modelId="{1D90DDDB-3833-4145-A0E7-FAD2180C16FA}" srcId="{D47D0CE1-CBB8-4B04-8976-C1FBA14F1233}" destId="{E4BA4E14-7ED5-43B6-91D1-323F1BD097F5}" srcOrd="0" destOrd="0" parTransId="{09AD6F8F-5B21-4A1A-88E0-56C5B8DB7775}" sibTransId="{D7081EB3-E3A7-4739-9DAC-B2031239CC73}"/>
    <dgm:cxn modelId="{FB34A3E2-9F63-47B3-ADA2-86925872A5D2}" type="presOf" srcId="{E4BA4E14-7ED5-43B6-91D1-323F1BD097F5}" destId="{7F622E5D-E25E-4105-BF9C-F770D080D075}" srcOrd="0" destOrd="0" presId="urn:microsoft.com/office/officeart/2005/8/layout/pList2"/>
    <dgm:cxn modelId="{A39CE032-2808-45D4-B3C6-ABD59870FC4B}" type="presOf" srcId="{D47D0CE1-CBB8-4B04-8976-C1FBA14F1233}" destId="{49539467-8508-4DE0-A7C5-572A489FF8CF}" srcOrd="0" destOrd="0" presId="urn:microsoft.com/office/officeart/2005/8/layout/pList2"/>
    <dgm:cxn modelId="{FD027C9A-A6DE-4DEF-9509-3A728C2B990C}" type="presOf" srcId="{5FC67864-FF76-4C83-9DBB-79C16FC49D8F}" destId="{C729A73F-81A8-4CCC-BF02-A95E10BF4823}" srcOrd="0" destOrd="0" presId="urn:microsoft.com/office/officeart/2005/8/layout/pList2"/>
    <dgm:cxn modelId="{3F64AA72-8275-40C7-8E06-AADA40E3E19B}" type="presParOf" srcId="{49539467-8508-4DE0-A7C5-572A489FF8CF}" destId="{95B3776E-3AC7-470A-849C-C984CDE70E5F}" srcOrd="0" destOrd="0" presId="urn:microsoft.com/office/officeart/2005/8/layout/pList2"/>
    <dgm:cxn modelId="{F7D6C164-DF95-413E-8150-4BF1B74B5DA2}" type="presParOf" srcId="{49539467-8508-4DE0-A7C5-572A489FF8CF}" destId="{35B35189-7C5C-4CD7-B7F1-EC4CBEBA28EC}" srcOrd="1" destOrd="0" presId="urn:microsoft.com/office/officeart/2005/8/layout/pList2"/>
    <dgm:cxn modelId="{391B7433-4502-4711-A35E-E29C78E04C0B}" type="presParOf" srcId="{35B35189-7C5C-4CD7-B7F1-EC4CBEBA28EC}" destId="{01D434A2-AD1C-4746-B986-3B62FAD63514}" srcOrd="0" destOrd="0" presId="urn:microsoft.com/office/officeart/2005/8/layout/pList2"/>
    <dgm:cxn modelId="{E9BFD380-1D2F-4F28-B7B2-B205D77E4D2F}" type="presParOf" srcId="{01D434A2-AD1C-4746-B986-3B62FAD63514}" destId="{7F622E5D-E25E-4105-BF9C-F770D080D075}" srcOrd="0" destOrd="0" presId="urn:microsoft.com/office/officeart/2005/8/layout/pList2"/>
    <dgm:cxn modelId="{AB5A55FC-81D6-4041-A520-2EFBBBA7A52B}" type="presParOf" srcId="{01D434A2-AD1C-4746-B986-3B62FAD63514}" destId="{7DADEB4D-84E7-47F5-A625-A644FA42335C}" srcOrd="1" destOrd="0" presId="urn:microsoft.com/office/officeart/2005/8/layout/pList2"/>
    <dgm:cxn modelId="{92EB82BA-92C6-412D-B24D-3B5FBB767DAF}" type="presParOf" srcId="{01D434A2-AD1C-4746-B986-3B62FAD63514}" destId="{DD20E8B8-F56C-4F1E-8076-FB6B4130E619}" srcOrd="2" destOrd="0" presId="urn:microsoft.com/office/officeart/2005/8/layout/pList2"/>
    <dgm:cxn modelId="{DEEB20DB-4104-4CC6-84E9-CEBCA4D8E89B}" type="presParOf" srcId="{35B35189-7C5C-4CD7-B7F1-EC4CBEBA28EC}" destId="{66365DB6-5D45-4AB8-B419-B36C02406195}" srcOrd="1" destOrd="0" presId="urn:microsoft.com/office/officeart/2005/8/layout/pList2"/>
    <dgm:cxn modelId="{A1247695-5035-4810-B8F9-D5F834B3743F}" type="presParOf" srcId="{35B35189-7C5C-4CD7-B7F1-EC4CBEBA28EC}" destId="{8AF22046-FC40-4C12-AACE-504E0CF8E389}" srcOrd="2" destOrd="0" presId="urn:microsoft.com/office/officeart/2005/8/layout/pList2"/>
    <dgm:cxn modelId="{B16E89E0-1420-4BAE-B4B4-F33D453D00FF}" type="presParOf" srcId="{8AF22046-FC40-4C12-AACE-504E0CF8E389}" destId="{E3ECB9DF-EB11-416E-8465-E0A8D6124F00}" srcOrd="0" destOrd="0" presId="urn:microsoft.com/office/officeart/2005/8/layout/pList2"/>
    <dgm:cxn modelId="{80014641-A51F-4DE3-8EFF-24472C3B7C12}" type="presParOf" srcId="{8AF22046-FC40-4C12-AACE-504E0CF8E389}" destId="{6674CEC9-2AF2-4ACE-8533-A2B4307B9243}" srcOrd="1" destOrd="0" presId="urn:microsoft.com/office/officeart/2005/8/layout/pList2"/>
    <dgm:cxn modelId="{9C03A7B6-3E1E-475B-AD18-EEFEA9F34D3E}" type="presParOf" srcId="{8AF22046-FC40-4C12-AACE-504E0CF8E389}" destId="{C3772A8D-218E-455D-9711-5132C4E8FD4D}" srcOrd="2" destOrd="0" presId="urn:microsoft.com/office/officeart/2005/8/layout/pList2"/>
    <dgm:cxn modelId="{510B4B62-A70C-46C6-81BB-CEB4A4FDBCB2}" type="presParOf" srcId="{35B35189-7C5C-4CD7-B7F1-EC4CBEBA28EC}" destId="{5D81EFBD-D0B3-4163-8F10-CA8BB4B8F761}" srcOrd="3" destOrd="0" presId="urn:microsoft.com/office/officeart/2005/8/layout/pList2"/>
    <dgm:cxn modelId="{371853DE-DA21-46E4-8D79-0FBF49724188}" type="presParOf" srcId="{35B35189-7C5C-4CD7-B7F1-EC4CBEBA28EC}" destId="{110550A7-B67B-448C-903B-76A1989E0D25}" srcOrd="4" destOrd="0" presId="urn:microsoft.com/office/officeart/2005/8/layout/pList2"/>
    <dgm:cxn modelId="{12E13BE0-7C0E-4E5D-BCE3-E7CD1F92E2AF}" type="presParOf" srcId="{110550A7-B67B-448C-903B-76A1989E0D25}" destId="{FFC3C47B-F9CF-4519-830F-A7E1E1BD1F30}" srcOrd="0" destOrd="0" presId="urn:microsoft.com/office/officeart/2005/8/layout/pList2"/>
    <dgm:cxn modelId="{89600664-D412-4BB1-A0F1-25391E25CB2F}" type="presParOf" srcId="{110550A7-B67B-448C-903B-76A1989E0D25}" destId="{1E4C8228-B636-428E-8396-F52124E6DD3D}" srcOrd="1" destOrd="0" presId="urn:microsoft.com/office/officeart/2005/8/layout/pList2"/>
    <dgm:cxn modelId="{B337A967-F78D-475C-A244-982724963C6E}" type="presParOf" srcId="{110550A7-B67B-448C-903B-76A1989E0D25}" destId="{33993E16-B7E6-49DF-9E06-1E77CFE1FE06}" srcOrd="2" destOrd="0" presId="urn:microsoft.com/office/officeart/2005/8/layout/pList2"/>
    <dgm:cxn modelId="{7F9650B6-0494-41C6-A179-6DAD3F93C798}" type="presParOf" srcId="{35B35189-7C5C-4CD7-B7F1-EC4CBEBA28EC}" destId="{3B58F46B-7FEB-479E-B89A-7CF0DE8551A1}" srcOrd="5" destOrd="0" presId="urn:microsoft.com/office/officeart/2005/8/layout/pList2"/>
    <dgm:cxn modelId="{64221FDC-E958-4372-8295-F94363088800}" type="presParOf" srcId="{35B35189-7C5C-4CD7-B7F1-EC4CBEBA28EC}" destId="{0E0EFFF9-5155-4070-B0E0-F11A1D226C80}" srcOrd="6" destOrd="0" presId="urn:microsoft.com/office/officeart/2005/8/layout/pList2"/>
    <dgm:cxn modelId="{D0BE5042-B8F7-4592-8E51-D970989D46BD}" type="presParOf" srcId="{0E0EFFF9-5155-4070-B0E0-F11A1D226C80}" destId="{C729A73F-81A8-4CCC-BF02-A95E10BF4823}" srcOrd="0" destOrd="0" presId="urn:microsoft.com/office/officeart/2005/8/layout/pList2"/>
    <dgm:cxn modelId="{9E27DAD0-7312-4F05-996B-BCC54E9A96BE}" type="presParOf" srcId="{0E0EFFF9-5155-4070-B0E0-F11A1D226C80}" destId="{4B1DF02E-DED0-466A-9C0C-0EDC3E63DF5E}" srcOrd="1" destOrd="0" presId="urn:microsoft.com/office/officeart/2005/8/layout/pList2"/>
    <dgm:cxn modelId="{FB0BED51-ED63-45B8-957D-D6F8965C68D9}" type="presParOf" srcId="{0E0EFFF9-5155-4070-B0E0-F11A1D226C80}" destId="{580B9597-DAC3-4B82-B090-723D2BB433BB}" srcOrd="2" destOrd="0" presId="urn:microsoft.com/office/officeart/2005/8/layout/pList2"/>
    <dgm:cxn modelId="{DDBA2B9F-F92D-468D-B47F-BFB445F450FE}" type="presParOf" srcId="{35B35189-7C5C-4CD7-B7F1-EC4CBEBA28EC}" destId="{77832758-113A-43E8-993E-A3719F139A85}" srcOrd="7" destOrd="0" presId="urn:microsoft.com/office/officeart/2005/8/layout/pList2"/>
    <dgm:cxn modelId="{8D2538B7-8044-488D-9D2F-EFB0898A5DA0}" type="presParOf" srcId="{35B35189-7C5C-4CD7-B7F1-EC4CBEBA28EC}" destId="{225C2E1C-E3A2-48A7-ACF7-3199F3234436}" srcOrd="8" destOrd="0" presId="urn:microsoft.com/office/officeart/2005/8/layout/pList2"/>
    <dgm:cxn modelId="{7F8525DA-AB1F-4ABC-97DA-779144530468}" type="presParOf" srcId="{225C2E1C-E3A2-48A7-ACF7-3199F3234436}" destId="{659C9220-000E-4496-A0E1-7347A750B495}" srcOrd="0" destOrd="0" presId="urn:microsoft.com/office/officeart/2005/8/layout/pList2"/>
    <dgm:cxn modelId="{41AFFCF9-2F73-40CA-9D05-FE2F25429E73}" type="presParOf" srcId="{225C2E1C-E3A2-48A7-ACF7-3199F3234436}" destId="{95430072-44A9-48E7-8929-B5F146CB3153}" srcOrd="1" destOrd="0" presId="urn:microsoft.com/office/officeart/2005/8/layout/pList2"/>
    <dgm:cxn modelId="{896F4C79-3504-4156-B96F-E41BFC731D63}" type="presParOf" srcId="{225C2E1C-E3A2-48A7-ACF7-3199F3234436}" destId="{BE426759-C232-4C9C-8184-78265C79E76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42EC79-1A83-488B-8EAD-CFE78CF2604D}"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en-GB"/>
        </a:p>
      </dgm:t>
    </dgm:pt>
    <dgm:pt modelId="{B17CD85D-5875-48BC-8C04-EAFBE14F2572}">
      <dgm:prSet phldrT="[Text]" custT="1"/>
      <dgm:spPr/>
      <dgm:t>
        <a:bodyPr/>
        <a:lstStyle/>
        <a:p>
          <a:r>
            <a:rPr lang="en-GB" sz="3200" b="1" dirty="0" smtClean="0"/>
            <a:t>Matching </a:t>
          </a:r>
        </a:p>
        <a:p>
          <a:r>
            <a:rPr lang="en-GB" sz="3200" b="1" dirty="0" smtClean="0"/>
            <a:t>System</a:t>
          </a:r>
          <a:endParaRPr lang="en-GB" sz="3200" b="1" dirty="0"/>
        </a:p>
      </dgm:t>
    </dgm:pt>
    <dgm:pt modelId="{05913C91-0F90-4028-A3F6-C84E88152D60}" type="parTrans" cxnId="{0DB1908F-2155-43CC-901A-1B46FE64037A}">
      <dgm:prSet/>
      <dgm:spPr/>
      <dgm:t>
        <a:bodyPr/>
        <a:lstStyle/>
        <a:p>
          <a:endParaRPr lang="en-GB"/>
        </a:p>
      </dgm:t>
    </dgm:pt>
    <dgm:pt modelId="{FE038ACA-93E3-49EA-929C-CD819D7DEA07}" type="sibTrans" cxnId="{0DB1908F-2155-43CC-901A-1B46FE64037A}">
      <dgm:prSet/>
      <dgm:spPr/>
      <dgm:t>
        <a:bodyPr/>
        <a:lstStyle/>
        <a:p>
          <a:endParaRPr lang="en-GB"/>
        </a:p>
      </dgm:t>
    </dgm:pt>
    <dgm:pt modelId="{3176C3D9-A0B4-411C-99CD-DE673B2DF4D8}">
      <dgm:prSet phldrT="[Text]" custT="1"/>
      <dgm:spPr/>
      <dgm:t>
        <a:bodyPr/>
        <a:lstStyle/>
        <a:p>
          <a:r>
            <a:rPr lang="en-GB" sz="1800" b="1" dirty="0" smtClean="0"/>
            <a:t>Volunteer </a:t>
          </a:r>
        </a:p>
        <a:p>
          <a:r>
            <a:rPr lang="en-GB" sz="1800" b="1" dirty="0" smtClean="0"/>
            <a:t>Delivery</a:t>
          </a:r>
          <a:endParaRPr lang="en-GB" sz="1800" b="1" dirty="0"/>
        </a:p>
      </dgm:t>
    </dgm:pt>
    <dgm:pt modelId="{B6EE5770-2798-4932-BFE3-58251F51DFBF}" type="parTrans" cxnId="{D114597B-D2AF-4646-A860-A4AACC79345F}">
      <dgm:prSet/>
      <dgm:spPr>
        <a:ln>
          <a:solidFill>
            <a:schemeClr val="accent3">
              <a:lumMod val="75000"/>
            </a:schemeClr>
          </a:solidFill>
          <a:tailEnd type="triangle"/>
        </a:ln>
      </dgm:spPr>
      <dgm:t>
        <a:bodyPr/>
        <a:lstStyle/>
        <a:p>
          <a:endParaRPr lang="en-GB"/>
        </a:p>
      </dgm:t>
    </dgm:pt>
    <dgm:pt modelId="{F75D2311-D9FC-4B79-A203-58C10EAC5CED}" type="sibTrans" cxnId="{D114597B-D2AF-4646-A860-A4AACC79345F}">
      <dgm:prSet/>
      <dgm:spPr/>
      <dgm:t>
        <a:bodyPr/>
        <a:lstStyle/>
        <a:p>
          <a:endParaRPr lang="en-GB"/>
        </a:p>
      </dgm:t>
    </dgm:pt>
    <dgm:pt modelId="{A06FA811-E0B8-4096-AB3B-B0441728E09C}" type="asst">
      <dgm:prSet custT="1"/>
      <dgm:spPr/>
      <dgm:t>
        <a:bodyPr/>
        <a:lstStyle/>
        <a:p>
          <a:pPr>
            <a:lnSpc>
              <a:spcPct val="100000"/>
            </a:lnSpc>
          </a:pPr>
          <a:r>
            <a:rPr lang="en-GB" sz="1800" b="1" dirty="0" smtClean="0"/>
            <a:t>Test in Super Link - ‘</a:t>
          </a:r>
          <a:r>
            <a:rPr lang="en-GB" sz="1800" b="1" dirty="0" err="1" smtClean="0"/>
            <a:t>Gulu</a:t>
          </a:r>
          <a:r>
            <a:rPr lang="en-GB" sz="1800" b="1" dirty="0" smtClean="0"/>
            <a:t>’</a:t>
          </a:r>
          <a:endParaRPr lang="en-GB" sz="1800" b="1" dirty="0"/>
        </a:p>
      </dgm:t>
    </dgm:pt>
    <dgm:pt modelId="{36215360-6A32-4B3D-BE42-E384B2CD80E7}" type="parTrans" cxnId="{B9D16C59-A724-409A-8EBB-F83945D91710}">
      <dgm:prSet/>
      <dgm:spPr>
        <a:ln>
          <a:solidFill>
            <a:schemeClr val="accent5">
              <a:lumMod val="75000"/>
            </a:schemeClr>
          </a:solidFill>
          <a:tailEnd type="triangle"/>
        </a:ln>
      </dgm:spPr>
      <dgm:t>
        <a:bodyPr/>
        <a:lstStyle/>
        <a:p>
          <a:endParaRPr lang="en-GB"/>
        </a:p>
      </dgm:t>
    </dgm:pt>
    <dgm:pt modelId="{3F3B090E-8E01-4870-A1AD-FF6F24193B35}" type="sibTrans" cxnId="{B9D16C59-A724-409A-8EBB-F83945D91710}">
      <dgm:prSet/>
      <dgm:spPr/>
      <dgm:t>
        <a:bodyPr/>
        <a:lstStyle/>
        <a:p>
          <a:endParaRPr lang="en-GB"/>
        </a:p>
      </dgm:t>
    </dgm:pt>
    <dgm:pt modelId="{A5D08AF7-E05E-4979-9A79-002F00F66142}">
      <dgm:prSet/>
      <dgm:spPr>
        <a:solidFill>
          <a:schemeClr val="accent4">
            <a:lumMod val="75000"/>
          </a:schemeClr>
        </a:solidFill>
      </dgm:spPr>
      <dgm:t>
        <a:bodyPr/>
        <a:lstStyle/>
        <a:p>
          <a:r>
            <a:rPr lang="en-GB" dirty="0" smtClean="0"/>
            <a:t>Short Term &amp; Long Term Volunteers</a:t>
          </a:r>
          <a:endParaRPr lang="en-GB" dirty="0"/>
        </a:p>
      </dgm:t>
    </dgm:pt>
    <dgm:pt modelId="{3716D7CA-0F71-4222-99EA-9A2FE2A20D54}" type="parTrans" cxnId="{57D3882C-B86C-4467-A752-934626410F88}">
      <dgm:prSet/>
      <dgm:spPr>
        <a:ln>
          <a:solidFill>
            <a:schemeClr val="accent6">
              <a:lumMod val="75000"/>
            </a:schemeClr>
          </a:solidFill>
          <a:tailEnd type="triangle"/>
        </a:ln>
      </dgm:spPr>
      <dgm:t>
        <a:bodyPr/>
        <a:lstStyle/>
        <a:p>
          <a:endParaRPr lang="en-GB"/>
        </a:p>
      </dgm:t>
    </dgm:pt>
    <dgm:pt modelId="{D5BE526F-3FB2-41F0-AC3E-F85C28E3EEF1}" type="sibTrans" cxnId="{57D3882C-B86C-4467-A752-934626410F88}">
      <dgm:prSet/>
      <dgm:spPr/>
      <dgm:t>
        <a:bodyPr/>
        <a:lstStyle/>
        <a:p>
          <a:endParaRPr lang="en-GB"/>
        </a:p>
      </dgm:t>
    </dgm:pt>
    <dgm:pt modelId="{A00BAFBF-5D54-43A7-9870-FEECF4FEA835}">
      <dgm:prSet/>
      <dgm:spPr>
        <a:solidFill>
          <a:schemeClr val="accent4">
            <a:lumMod val="75000"/>
          </a:schemeClr>
        </a:solidFill>
      </dgm:spPr>
      <dgm:t>
        <a:bodyPr/>
        <a:lstStyle/>
        <a:p>
          <a:r>
            <a:rPr lang="en-GB" dirty="0" smtClean="0"/>
            <a:t>Under Graduates</a:t>
          </a:r>
          <a:endParaRPr lang="en-GB" dirty="0"/>
        </a:p>
      </dgm:t>
    </dgm:pt>
    <dgm:pt modelId="{365C0585-E3F7-4C31-909E-71EC38CEAED4}" type="parTrans" cxnId="{8EA004FC-1338-4EE3-B8EB-1AAC318A3831}">
      <dgm:prSet/>
      <dgm:spPr>
        <a:ln>
          <a:solidFill>
            <a:schemeClr val="accent6">
              <a:lumMod val="75000"/>
            </a:schemeClr>
          </a:solidFill>
          <a:tailEnd type="triangle"/>
        </a:ln>
      </dgm:spPr>
      <dgm:t>
        <a:bodyPr/>
        <a:lstStyle/>
        <a:p>
          <a:endParaRPr lang="en-GB"/>
        </a:p>
      </dgm:t>
    </dgm:pt>
    <dgm:pt modelId="{EB927B4D-90A2-4406-B9A8-3F958F5BCDDE}" type="sibTrans" cxnId="{8EA004FC-1338-4EE3-B8EB-1AAC318A3831}">
      <dgm:prSet/>
      <dgm:spPr/>
      <dgm:t>
        <a:bodyPr/>
        <a:lstStyle/>
        <a:p>
          <a:endParaRPr lang="en-GB"/>
        </a:p>
      </dgm:t>
    </dgm:pt>
    <dgm:pt modelId="{66EB1FC6-9E0C-4342-9ED7-08D1DA16FA1D}">
      <dgm:prSet/>
      <dgm:spPr>
        <a:solidFill>
          <a:schemeClr val="accent4">
            <a:lumMod val="75000"/>
          </a:schemeClr>
        </a:solidFill>
      </dgm:spPr>
      <dgm:t>
        <a:bodyPr/>
        <a:lstStyle/>
        <a:p>
          <a:r>
            <a:rPr lang="en-GB" dirty="0" smtClean="0"/>
            <a:t>Senior Academics, Researchers &amp; Post Graduate Tutors</a:t>
          </a:r>
          <a:endParaRPr lang="en-GB" dirty="0"/>
        </a:p>
      </dgm:t>
    </dgm:pt>
    <dgm:pt modelId="{356122FE-8C0E-45D5-9BC8-0B6DC2F7E378}" type="parTrans" cxnId="{D0263DBA-7F7E-427E-8A40-C8C2CB8CB01E}">
      <dgm:prSet/>
      <dgm:spPr>
        <a:ln>
          <a:solidFill>
            <a:schemeClr val="accent6">
              <a:lumMod val="75000"/>
            </a:schemeClr>
          </a:solidFill>
          <a:tailEnd type="triangle"/>
        </a:ln>
      </dgm:spPr>
      <dgm:t>
        <a:bodyPr/>
        <a:lstStyle/>
        <a:p>
          <a:endParaRPr lang="en-GB"/>
        </a:p>
      </dgm:t>
    </dgm:pt>
    <dgm:pt modelId="{25BE2ADA-C912-4211-BCE7-E3D6D1B35E38}" type="sibTrans" cxnId="{D0263DBA-7F7E-427E-8A40-C8C2CB8CB01E}">
      <dgm:prSet/>
      <dgm:spPr/>
      <dgm:t>
        <a:bodyPr/>
        <a:lstStyle/>
        <a:p>
          <a:endParaRPr lang="en-GB"/>
        </a:p>
      </dgm:t>
    </dgm:pt>
    <dgm:pt modelId="{A01C6515-CC76-41AA-AD02-A1425D116271}">
      <dgm:prSet/>
      <dgm:spPr>
        <a:solidFill>
          <a:schemeClr val="accent4">
            <a:lumMod val="75000"/>
          </a:schemeClr>
        </a:solidFill>
      </dgm:spPr>
      <dgm:t>
        <a:bodyPr/>
        <a:lstStyle/>
        <a:p>
          <a:r>
            <a:rPr lang="en-GB" dirty="0" smtClean="0"/>
            <a:t>Short Educational Packages Delivery</a:t>
          </a:r>
          <a:endParaRPr lang="en-GB" dirty="0"/>
        </a:p>
      </dgm:t>
    </dgm:pt>
    <dgm:pt modelId="{81315307-BB4E-4567-96DE-8B77E5B40A8A}" type="parTrans" cxnId="{6AD09CBD-F12B-4185-95D9-BDB9D7A5585C}">
      <dgm:prSet/>
      <dgm:spPr>
        <a:ln>
          <a:solidFill>
            <a:schemeClr val="accent6">
              <a:lumMod val="75000"/>
            </a:schemeClr>
          </a:solidFill>
          <a:tailEnd type="triangle"/>
        </a:ln>
      </dgm:spPr>
      <dgm:t>
        <a:bodyPr/>
        <a:lstStyle/>
        <a:p>
          <a:endParaRPr lang="en-GB"/>
        </a:p>
      </dgm:t>
    </dgm:pt>
    <dgm:pt modelId="{2DA6ACCB-134F-4D74-8352-B33334B869BD}" type="sibTrans" cxnId="{6AD09CBD-F12B-4185-95D9-BDB9D7A5585C}">
      <dgm:prSet/>
      <dgm:spPr/>
      <dgm:t>
        <a:bodyPr/>
        <a:lstStyle/>
        <a:p>
          <a:endParaRPr lang="en-GB"/>
        </a:p>
      </dgm:t>
    </dgm:pt>
    <dgm:pt modelId="{71D72D45-8C54-4957-9DFC-917D96C563D9}">
      <dgm:prSet phldrT="[Text]" custT="1"/>
      <dgm:spPr>
        <a:solidFill>
          <a:schemeClr val="accent2">
            <a:lumMod val="75000"/>
          </a:schemeClr>
        </a:solidFill>
      </dgm:spPr>
      <dgm:t>
        <a:bodyPr/>
        <a:lstStyle/>
        <a:p>
          <a:r>
            <a:rPr lang="en-GB" sz="1800" b="1" dirty="0" smtClean="0"/>
            <a:t>Individual</a:t>
          </a:r>
          <a:endParaRPr lang="en-GB" sz="1800" b="1" dirty="0"/>
        </a:p>
      </dgm:t>
    </dgm:pt>
    <dgm:pt modelId="{2C3789C6-8789-4F5C-A9CA-0E4AD0F80F36}" type="parTrans" cxnId="{1039B728-A3C3-4926-8DF1-5CBE15E8BE27}">
      <dgm:prSet/>
      <dgm:spPr/>
      <dgm:t>
        <a:bodyPr/>
        <a:lstStyle/>
        <a:p>
          <a:endParaRPr lang="en-GB"/>
        </a:p>
      </dgm:t>
    </dgm:pt>
    <dgm:pt modelId="{CF4C88D4-248D-49AE-B298-126872708907}" type="sibTrans" cxnId="{1039B728-A3C3-4926-8DF1-5CBE15E8BE27}">
      <dgm:prSet/>
      <dgm:spPr/>
      <dgm:t>
        <a:bodyPr/>
        <a:lstStyle/>
        <a:p>
          <a:endParaRPr lang="en-GB"/>
        </a:p>
      </dgm:t>
    </dgm:pt>
    <dgm:pt modelId="{F42A4C14-AB26-4E3A-9891-C6B4C503D9B0}">
      <dgm:prSet phldrT="[Text]" custT="1"/>
      <dgm:spPr>
        <a:solidFill>
          <a:schemeClr val="tx2">
            <a:lumMod val="60000"/>
            <a:lumOff val="40000"/>
          </a:schemeClr>
        </a:solidFill>
      </dgm:spPr>
      <dgm:t>
        <a:bodyPr/>
        <a:lstStyle/>
        <a:p>
          <a:r>
            <a:rPr lang="en-GB" sz="1800" b="1" dirty="0" smtClean="0"/>
            <a:t>Organisation</a:t>
          </a:r>
          <a:endParaRPr lang="en-GB" sz="1800" b="1" dirty="0"/>
        </a:p>
      </dgm:t>
    </dgm:pt>
    <dgm:pt modelId="{1C1E9E7D-2C0C-4D0D-9D51-C559497BA728}" type="parTrans" cxnId="{BEB62677-7083-4DFD-A0D2-E29D1B9EEBDA}">
      <dgm:prSet/>
      <dgm:spPr/>
      <dgm:t>
        <a:bodyPr/>
        <a:lstStyle/>
        <a:p>
          <a:endParaRPr lang="en-GB"/>
        </a:p>
      </dgm:t>
    </dgm:pt>
    <dgm:pt modelId="{81DC805E-E43D-4026-9CE1-F5E04C9C2F0F}" type="sibTrans" cxnId="{BEB62677-7083-4DFD-A0D2-E29D1B9EEBDA}">
      <dgm:prSet/>
      <dgm:spPr/>
      <dgm:t>
        <a:bodyPr/>
        <a:lstStyle/>
        <a:p>
          <a:endParaRPr lang="en-GB"/>
        </a:p>
      </dgm:t>
    </dgm:pt>
    <dgm:pt modelId="{1B231818-DCDA-441E-88AB-9E1917D379A8}">
      <dgm:prSet custT="1"/>
      <dgm:spPr>
        <a:solidFill>
          <a:schemeClr val="accent2">
            <a:lumMod val="60000"/>
            <a:lumOff val="40000"/>
          </a:schemeClr>
        </a:solidFill>
      </dgm:spPr>
      <dgm:t>
        <a:bodyPr/>
        <a:lstStyle/>
        <a:p>
          <a:r>
            <a:rPr lang="en-GB" sz="1800" b="1" dirty="0" smtClean="0"/>
            <a:t>Basic Info</a:t>
          </a:r>
          <a:endParaRPr lang="en-GB" sz="1800" b="1" dirty="0"/>
        </a:p>
      </dgm:t>
    </dgm:pt>
    <dgm:pt modelId="{F76B4FF3-81EF-412A-9040-C0718F189CB1}" type="parTrans" cxnId="{3DBEB91A-BD3F-4B51-B22A-351BE81DE54F}">
      <dgm:prSet/>
      <dgm:spPr>
        <a:ln>
          <a:solidFill>
            <a:schemeClr val="accent2">
              <a:lumMod val="75000"/>
            </a:schemeClr>
          </a:solidFill>
          <a:headEnd type="triangle"/>
        </a:ln>
      </dgm:spPr>
      <dgm:t>
        <a:bodyPr/>
        <a:lstStyle/>
        <a:p>
          <a:endParaRPr lang="en-GB"/>
        </a:p>
      </dgm:t>
    </dgm:pt>
    <dgm:pt modelId="{B8ABD29D-1CBD-49D9-8749-DF11F87A02FC}" type="sibTrans" cxnId="{3DBEB91A-BD3F-4B51-B22A-351BE81DE54F}">
      <dgm:prSet/>
      <dgm:spPr/>
      <dgm:t>
        <a:bodyPr/>
        <a:lstStyle/>
        <a:p>
          <a:endParaRPr lang="en-GB"/>
        </a:p>
      </dgm:t>
    </dgm:pt>
    <dgm:pt modelId="{12ADA8CA-CDC0-4B93-B00D-3825D5DC47BC}" type="pres">
      <dgm:prSet presAssocID="{A442EC79-1A83-488B-8EAD-CFE78CF2604D}" presName="diagram" presStyleCnt="0">
        <dgm:presLayoutVars>
          <dgm:chPref val="1"/>
          <dgm:dir/>
          <dgm:animOne val="branch"/>
          <dgm:animLvl val="lvl"/>
          <dgm:resizeHandles val="exact"/>
        </dgm:presLayoutVars>
      </dgm:prSet>
      <dgm:spPr/>
      <dgm:t>
        <a:bodyPr/>
        <a:lstStyle/>
        <a:p>
          <a:endParaRPr lang="en-GB"/>
        </a:p>
      </dgm:t>
    </dgm:pt>
    <dgm:pt modelId="{22C63205-329B-4754-9281-85F92534FEEB}" type="pres">
      <dgm:prSet presAssocID="{B17CD85D-5875-48BC-8C04-EAFBE14F2572}" presName="root1" presStyleCnt="0"/>
      <dgm:spPr/>
    </dgm:pt>
    <dgm:pt modelId="{13A60B56-00F8-4C86-B340-378CA1AC7941}" type="pres">
      <dgm:prSet presAssocID="{B17CD85D-5875-48BC-8C04-EAFBE14F2572}" presName="LevelOneTextNode" presStyleLbl="node0" presStyleIdx="0" presStyleCnt="3" custScaleX="134850" custScaleY="164681" custLinFactNeighborX="-126" custLinFactNeighborY="40787">
        <dgm:presLayoutVars>
          <dgm:chPref val="3"/>
        </dgm:presLayoutVars>
      </dgm:prSet>
      <dgm:spPr/>
      <dgm:t>
        <a:bodyPr/>
        <a:lstStyle/>
        <a:p>
          <a:endParaRPr lang="en-GB"/>
        </a:p>
      </dgm:t>
    </dgm:pt>
    <dgm:pt modelId="{C091C8FC-041C-4F5B-9466-DF46425E6D31}" type="pres">
      <dgm:prSet presAssocID="{B17CD85D-5875-48BC-8C04-EAFBE14F2572}" presName="level2hierChild" presStyleCnt="0"/>
      <dgm:spPr/>
    </dgm:pt>
    <dgm:pt modelId="{49DAE72A-90DD-4475-AC8A-9B7C28A0F0B6}" type="pres">
      <dgm:prSet presAssocID="{B6EE5770-2798-4932-BFE3-58251F51DFBF}" presName="conn2-1" presStyleLbl="parChTrans1D2" presStyleIdx="0" presStyleCnt="2"/>
      <dgm:spPr/>
      <dgm:t>
        <a:bodyPr/>
        <a:lstStyle/>
        <a:p>
          <a:endParaRPr lang="en-GB"/>
        </a:p>
      </dgm:t>
    </dgm:pt>
    <dgm:pt modelId="{B24BD24E-5012-4418-B57A-6555C33B48CE}" type="pres">
      <dgm:prSet presAssocID="{B6EE5770-2798-4932-BFE3-58251F51DFBF}" presName="connTx" presStyleLbl="parChTrans1D2" presStyleIdx="0" presStyleCnt="2"/>
      <dgm:spPr/>
      <dgm:t>
        <a:bodyPr/>
        <a:lstStyle/>
        <a:p>
          <a:endParaRPr lang="en-GB"/>
        </a:p>
      </dgm:t>
    </dgm:pt>
    <dgm:pt modelId="{8D787CCC-BED5-4435-B619-9F422368E537}" type="pres">
      <dgm:prSet presAssocID="{3176C3D9-A0B4-411C-99CD-DE673B2DF4D8}" presName="root2" presStyleCnt="0"/>
      <dgm:spPr/>
    </dgm:pt>
    <dgm:pt modelId="{A47DBD28-6E50-4B00-A314-F9A885FC1951}" type="pres">
      <dgm:prSet presAssocID="{3176C3D9-A0B4-411C-99CD-DE673B2DF4D8}" presName="LevelTwoTextNode" presStyleLbl="node2" presStyleIdx="0" presStyleCnt="2" custLinFactNeighborX="-126" custLinFactNeighborY="40787">
        <dgm:presLayoutVars>
          <dgm:chPref val="3"/>
        </dgm:presLayoutVars>
      </dgm:prSet>
      <dgm:spPr/>
      <dgm:t>
        <a:bodyPr/>
        <a:lstStyle/>
        <a:p>
          <a:endParaRPr lang="en-GB"/>
        </a:p>
      </dgm:t>
    </dgm:pt>
    <dgm:pt modelId="{6B70A9AD-30B1-40BD-8CD0-6BB88B041630}" type="pres">
      <dgm:prSet presAssocID="{3176C3D9-A0B4-411C-99CD-DE673B2DF4D8}" presName="level3hierChild" presStyleCnt="0"/>
      <dgm:spPr/>
    </dgm:pt>
    <dgm:pt modelId="{4A3DBDF4-BC47-4D5C-81FA-3620AD8FAFC3}" type="pres">
      <dgm:prSet presAssocID="{36215360-6A32-4B3D-BE42-E384B2CD80E7}" presName="conn2-1" presStyleLbl="parChTrans1D3" presStyleIdx="0" presStyleCnt="1"/>
      <dgm:spPr/>
      <dgm:t>
        <a:bodyPr/>
        <a:lstStyle/>
        <a:p>
          <a:endParaRPr lang="en-GB"/>
        </a:p>
      </dgm:t>
    </dgm:pt>
    <dgm:pt modelId="{6C39EDEF-4CBD-4421-9CBD-7905E6523977}" type="pres">
      <dgm:prSet presAssocID="{36215360-6A32-4B3D-BE42-E384B2CD80E7}" presName="connTx" presStyleLbl="parChTrans1D3" presStyleIdx="0" presStyleCnt="1"/>
      <dgm:spPr/>
      <dgm:t>
        <a:bodyPr/>
        <a:lstStyle/>
        <a:p>
          <a:endParaRPr lang="en-GB"/>
        </a:p>
      </dgm:t>
    </dgm:pt>
    <dgm:pt modelId="{80BDE982-C230-46E7-A9AC-B5D00C828C84}" type="pres">
      <dgm:prSet presAssocID="{A06FA811-E0B8-4096-AB3B-B0441728E09C}" presName="root2" presStyleCnt="0"/>
      <dgm:spPr/>
    </dgm:pt>
    <dgm:pt modelId="{E1CF16BA-57D7-43B4-A8A4-8631DEE0A2BB}" type="pres">
      <dgm:prSet presAssocID="{A06FA811-E0B8-4096-AB3B-B0441728E09C}" presName="LevelTwoTextNode" presStyleLbl="asst2" presStyleIdx="0" presStyleCnt="1" custLinFactNeighborX="-126" custLinFactNeighborY="40787">
        <dgm:presLayoutVars>
          <dgm:chPref val="3"/>
        </dgm:presLayoutVars>
      </dgm:prSet>
      <dgm:spPr/>
      <dgm:t>
        <a:bodyPr/>
        <a:lstStyle/>
        <a:p>
          <a:endParaRPr lang="en-GB"/>
        </a:p>
      </dgm:t>
    </dgm:pt>
    <dgm:pt modelId="{44A9021C-2D4F-4CBE-B1BA-92D0FDFD0B88}" type="pres">
      <dgm:prSet presAssocID="{A06FA811-E0B8-4096-AB3B-B0441728E09C}" presName="level3hierChild" presStyleCnt="0"/>
      <dgm:spPr/>
    </dgm:pt>
    <dgm:pt modelId="{057FB0F5-EE54-4C88-A5C5-1310CFC99372}" type="pres">
      <dgm:prSet presAssocID="{3716D7CA-0F71-4222-99EA-9A2FE2A20D54}" presName="conn2-1" presStyleLbl="parChTrans1D4" presStyleIdx="0" presStyleCnt="4"/>
      <dgm:spPr/>
      <dgm:t>
        <a:bodyPr/>
        <a:lstStyle/>
        <a:p>
          <a:endParaRPr lang="en-GB"/>
        </a:p>
      </dgm:t>
    </dgm:pt>
    <dgm:pt modelId="{D8084E02-5A51-413A-80A6-3F4180000AE2}" type="pres">
      <dgm:prSet presAssocID="{3716D7CA-0F71-4222-99EA-9A2FE2A20D54}" presName="connTx" presStyleLbl="parChTrans1D4" presStyleIdx="0" presStyleCnt="4"/>
      <dgm:spPr/>
      <dgm:t>
        <a:bodyPr/>
        <a:lstStyle/>
        <a:p>
          <a:endParaRPr lang="en-GB"/>
        </a:p>
      </dgm:t>
    </dgm:pt>
    <dgm:pt modelId="{1995812E-CC10-4659-A569-0293F17DCB47}" type="pres">
      <dgm:prSet presAssocID="{A5D08AF7-E05E-4979-9A79-002F00F66142}" presName="root2" presStyleCnt="0"/>
      <dgm:spPr/>
    </dgm:pt>
    <dgm:pt modelId="{920BC545-3472-4596-B07D-6744E5D19FDC}" type="pres">
      <dgm:prSet presAssocID="{A5D08AF7-E05E-4979-9A79-002F00F66142}" presName="LevelTwoTextNode" presStyleLbl="node4" presStyleIdx="0" presStyleCnt="4" custScaleY="139245" custLinFactNeighborX="397" custLinFactNeighborY="12711">
        <dgm:presLayoutVars>
          <dgm:chPref val="3"/>
        </dgm:presLayoutVars>
      </dgm:prSet>
      <dgm:spPr/>
      <dgm:t>
        <a:bodyPr/>
        <a:lstStyle/>
        <a:p>
          <a:endParaRPr lang="en-GB"/>
        </a:p>
      </dgm:t>
    </dgm:pt>
    <dgm:pt modelId="{177963E4-D37A-4F8F-9A7C-5A95435B5DF1}" type="pres">
      <dgm:prSet presAssocID="{A5D08AF7-E05E-4979-9A79-002F00F66142}" presName="level3hierChild" presStyleCnt="0"/>
      <dgm:spPr/>
    </dgm:pt>
    <dgm:pt modelId="{42C25ABD-59BC-471C-8D6E-7E375F2B7D35}" type="pres">
      <dgm:prSet presAssocID="{365C0585-E3F7-4C31-909E-71EC38CEAED4}" presName="conn2-1" presStyleLbl="parChTrans1D4" presStyleIdx="1" presStyleCnt="4"/>
      <dgm:spPr/>
      <dgm:t>
        <a:bodyPr/>
        <a:lstStyle/>
        <a:p>
          <a:endParaRPr lang="en-GB"/>
        </a:p>
      </dgm:t>
    </dgm:pt>
    <dgm:pt modelId="{D2D17DFA-B253-43DB-9361-97452B8450C6}" type="pres">
      <dgm:prSet presAssocID="{365C0585-E3F7-4C31-909E-71EC38CEAED4}" presName="connTx" presStyleLbl="parChTrans1D4" presStyleIdx="1" presStyleCnt="4"/>
      <dgm:spPr/>
      <dgm:t>
        <a:bodyPr/>
        <a:lstStyle/>
        <a:p>
          <a:endParaRPr lang="en-GB"/>
        </a:p>
      </dgm:t>
    </dgm:pt>
    <dgm:pt modelId="{47207B39-0617-4865-AEDE-86ED8C1EAB8D}" type="pres">
      <dgm:prSet presAssocID="{A00BAFBF-5D54-43A7-9870-FEECF4FEA835}" presName="root2" presStyleCnt="0"/>
      <dgm:spPr/>
    </dgm:pt>
    <dgm:pt modelId="{42D0B971-CC5A-4255-BCCF-EA7E64D16BF4}" type="pres">
      <dgm:prSet presAssocID="{A00BAFBF-5D54-43A7-9870-FEECF4FEA835}" presName="LevelTwoTextNode" presStyleLbl="node4" presStyleIdx="1" presStyleCnt="4" custScaleY="139245" custLinFactNeighborX="397" custLinFactNeighborY="19239">
        <dgm:presLayoutVars>
          <dgm:chPref val="3"/>
        </dgm:presLayoutVars>
      </dgm:prSet>
      <dgm:spPr/>
      <dgm:t>
        <a:bodyPr/>
        <a:lstStyle/>
        <a:p>
          <a:endParaRPr lang="en-GB"/>
        </a:p>
      </dgm:t>
    </dgm:pt>
    <dgm:pt modelId="{D6BA60E8-6BE3-4C34-90D1-AA195E05D911}" type="pres">
      <dgm:prSet presAssocID="{A00BAFBF-5D54-43A7-9870-FEECF4FEA835}" presName="level3hierChild" presStyleCnt="0"/>
      <dgm:spPr/>
    </dgm:pt>
    <dgm:pt modelId="{89E97B4B-AC1A-492F-B51D-9E64C3EDDE05}" type="pres">
      <dgm:prSet presAssocID="{356122FE-8C0E-45D5-9BC8-0B6DC2F7E378}" presName="conn2-1" presStyleLbl="parChTrans1D4" presStyleIdx="2" presStyleCnt="4"/>
      <dgm:spPr/>
      <dgm:t>
        <a:bodyPr/>
        <a:lstStyle/>
        <a:p>
          <a:endParaRPr lang="en-GB"/>
        </a:p>
      </dgm:t>
    </dgm:pt>
    <dgm:pt modelId="{BB36EE77-0DCA-43F6-B53F-D5EFD55038F7}" type="pres">
      <dgm:prSet presAssocID="{356122FE-8C0E-45D5-9BC8-0B6DC2F7E378}" presName="connTx" presStyleLbl="parChTrans1D4" presStyleIdx="2" presStyleCnt="4"/>
      <dgm:spPr/>
      <dgm:t>
        <a:bodyPr/>
        <a:lstStyle/>
        <a:p>
          <a:endParaRPr lang="en-GB"/>
        </a:p>
      </dgm:t>
    </dgm:pt>
    <dgm:pt modelId="{696408A7-4347-4944-B948-9B8540F0D468}" type="pres">
      <dgm:prSet presAssocID="{66EB1FC6-9E0C-4342-9ED7-08D1DA16FA1D}" presName="root2" presStyleCnt="0"/>
      <dgm:spPr/>
    </dgm:pt>
    <dgm:pt modelId="{9C810F91-71C4-41EE-972D-A50B3C002E8E}" type="pres">
      <dgm:prSet presAssocID="{66EB1FC6-9E0C-4342-9ED7-08D1DA16FA1D}" presName="LevelTwoTextNode" presStyleLbl="node4" presStyleIdx="2" presStyleCnt="4" custScaleY="139245" custLinFactNeighborX="397" custLinFactNeighborY="22642">
        <dgm:presLayoutVars>
          <dgm:chPref val="3"/>
        </dgm:presLayoutVars>
      </dgm:prSet>
      <dgm:spPr/>
      <dgm:t>
        <a:bodyPr/>
        <a:lstStyle/>
        <a:p>
          <a:endParaRPr lang="en-GB"/>
        </a:p>
      </dgm:t>
    </dgm:pt>
    <dgm:pt modelId="{922BF885-7BC4-43A4-A3B5-71C770F21A7F}" type="pres">
      <dgm:prSet presAssocID="{66EB1FC6-9E0C-4342-9ED7-08D1DA16FA1D}" presName="level3hierChild" presStyleCnt="0"/>
      <dgm:spPr/>
    </dgm:pt>
    <dgm:pt modelId="{03BD2F77-D6E3-4DB9-BD3E-A39B01D739E9}" type="pres">
      <dgm:prSet presAssocID="{81315307-BB4E-4567-96DE-8B77E5B40A8A}" presName="conn2-1" presStyleLbl="parChTrans1D4" presStyleIdx="3" presStyleCnt="4"/>
      <dgm:spPr/>
      <dgm:t>
        <a:bodyPr/>
        <a:lstStyle/>
        <a:p>
          <a:endParaRPr lang="en-GB"/>
        </a:p>
      </dgm:t>
    </dgm:pt>
    <dgm:pt modelId="{0036DAD4-870B-4CB5-9DFC-DBC939413F69}" type="pres">
      <dgm:prSet presAssocID="{81315307-BB4E-4567-96DE-8B77E5B40A8A}" presName="connTx" presStyleLbl="parChTrans1D4" presStyleIdx="3" presStyleCnt="4"/>
      <dgm:spPr/>
      <dgm:t>
        <a:bodyPr/>
        <a:lstStyle/>
        <a:p>
          <a:endParaRPr lang="en-GB"/>
        </a:p>
      </dgm:t>
    </dgm:pt>
    <dgm:pt modelId="{42071638-FBE2-4FDF-9AC7-92511EF6A94F}" type="pres">
      <dgm:prSet presAssocID="{A01C6515-CC76-41AA-AD02-A1425D116271}" presName="root2" presStyleCnt="0"/>
      <dgm:spPr/>
    </dgm:pt>
    <dgm:pt modelId="{142913E5-1484-4312-B394-05B1B0141973}" type="pres">
      <dgm:prSet presAssocID="{A01C6515-CC76-41AA-AD02-A1425D116271}" presName="LevelTwoTextNode" presStyleLbl="node4" presStyleIdx="3" presStyleCnt="4" custScaleY="139245" custLinFactNeighborX="-126" custLinFactNeighborY="40787">
        <dgm:presLayoutVars>
          <dgm:chPref val="3"/>
        </dgm:presLayoutVars>
      </dgm:prSet>
      <dgm:spPr/>
      <dgm:t>
        <a:bodyPr/>
        <a:lstStyle/>
        <a:p>
          <a:endParaRPr lang="en-GB"/>
        </a:p>
      </dgm:t>
    </dgm:pt>
    <dgm:pt modelId="{FD195D83-FAD3-4F65-A3DE-8C2A0F5663D0}" type="pres">
      <dgm:prSet presAssocID="{A01C6515-CC76-41AA-AD02-A1425D116271}" presName="level3hierChild" presStyleCnt="0"/>
      <dgm:spPr/>
    </dgm:pt>
    <dgm:pt modelId="{EC6D8FA5-23F9-4B33-9444-D6E0341E10A6}" type="pres">
      <dgm:prSet presAssocID="{71D72D45-8C54-4957-9DFC-917D96C563D9}" presName="root1" presStyleCnt="0"/>
      <dgm:spPr/>
    </dgm:pt>
    <dgm:pt modelId="{045D0919-87E7-45D6-97CF-A986F4C6F1B9}" type="pres">
      <dgm:prSet presAssocID="{71D72D45-8C54-4957-9DFC-917D96C563D9}" presName="LevelOneTextNode" presStyleLbl="node0" presStyleIdx="1" presStyleCnt="3" custScaleX="123889" custLinFactY="-171921" custLinFactNeighborX="-126" custLinFactNeighborY="-200000">
        <dgm:presLayoutVars>
          <dgm:chPref val="3"/>
        </dgm:presLayoutVars>
      </dgm:prSet>
      <dgm:spPr/>
      <dgm:t>
        <a:bodyPr/>
        <a:lstStyle/>
        <a:p>
          <a:endParaRPr lang="en-GB"/>
        </a:p>
      </dgm:t>
    </dgm:pt>
    <dgm:pt modelId="{D1D6AAB8-95C6-4FFC-A5D0-71E8A7FF8DE2}" type="pres">
      <dgm:prSet presAssocID="{71D72D45-8C54-4957-9DFC-917D96C563D9}" presName="level2hierChild" presStyleCnt="0"/>
      <dgm:spPr/>
    </dgm:pt>
    <dgm:pt modelId="{984E39A9-31FB-4532-A868-802BE07ED0FC}" type="pres">
      <dgm:prSet presAssocID="{F76B4FF3-81EF-412A-9040-C0718F189CB1}" presName="conn2-1" presStyleLbl="parChTrans1D2" presStyleIdx="1" presStyleCnt="2"/>
      <dgm:spPr/>
      <dgm:t>
        <a:bodyPr/>
        <a:lstStyle/>
        <a:p>
          <a:endParaRPr lang="en-GB"/>
        </a:p>
      </dgm:t>
    </dgm:pt>
    <dgm:pt modelId="{D7A79634-0456-47EB-86E0-DAF9CF2C9F98}" type="pres">
      <dgm:prSet presAssocID="{F76B4FF3-81EF-412A-9040-C0718F189CB1}" presName="connTx" presStyleLbl="parChTrans1D2" presStyleIdx="1" presStyleCnt="2"/>
      <dgm:spPr/>
      <dgm:t>
        <a:bodyPr/>
        <a:lstStyle/>
        <a:p>
          <a:endParaRPr lang="en-GB"/>
        </a:p>
      </dgm:t>
    </dgm:pt>
    <dgm:pt modelId="{7EE064D6-31C4-4C7C-9202-19C059CE1B54}" type="pres">
      <dgm:prSet presAssocID="{1B231818-DCDA-441E-88AB-9E1917D379A8}" presName="root2" presStyleCnt="0"/>
      <dgm:spPr/>
    </dgm:pt>
    <dgm:pt modelId="{FDBE30F1-82A9-474E-952A-697253B76262}" type="pres">
      <dgm:prSet presAssocID="{1B231818-DCDA-441E-88AB-9E1917D379A8}" presName="LevelTwoTextNode" presStyleLbl="node2" presStyleIdx="1" presStyleCnt="2" custLinFactY="-171980" custLinFactNeighborX="31647" custLinFactNeighborY="-200000">
        <dgm:presLayoutVars>
          <dgm:chPref val="3"/>
        </dgm:presLayoutVars>
      </dgm:prSet>
      <dgm:spPr/>
      <dgm:t>
        <a:bodyPr/>
        <a:lstStyle/>
        <a:p>
          <a:endParaRPr lang="en-GB"/>
        </a:p>
      </dgm:t>
    </dgm:pt>
    <dgm:pt modelId="{0DD351F4-8C60-4739-95C3-1AD794EFF3E3}" type="pres">
      <dgm:prSet presAssocID="{1B231818-DCDA-441E-88AB-9E1917D379A8}" presName="level3hierChild" presStyleCnt="0"/>
      <dgm:spPr/>
    </dgm:pt>
    <dgm:pt modelId="{E964F612-D754-4B61-B207-6453713096B4}" type="pres">
      <dgm:prSet presAssocID="{F42A4C14-AB26-4E3A-9891-C6B4C503D9B0}" presName="root1" presStyleCnt="0"/>
      <dgm:spPr/>
    </dgm:pt>
    <dgm:pt modelId="{701B3D57-F2F0-436C-8195-C9C3135B10D4}" type="pres">
      <dgm:prSet presAssocID="{F42A4C14-AB26-4E3A-9891-C6B4C503D9B0}" presName="LevelOneTextNode" presStyleLbl="node0" presStyleIdx="2" presStyleCnt="3" custScaleX="124000" custLinFactNeighborX="-19" custLinFactNeighborY="39633">
        <dgm:presLayoutVars>
          <dgm:chPref val="3"/>
        </dgm:presLayoutVars>
      </dgm:prSet>
      <dgm:spPr/>
      <dgm:t>
        <a:bodyPr/>
        <a:lstStyle/>
        <a:p>
          <a:endParaRPr lang="en-GB"/>
        </a:p>
      </dgm:t>
    </dgm:pt>
    <dgm:pt modelId="{50BAD069-50C3-4FE6-8440-B1FB50910498}" type="pres">
      <dgm:prSet presAssocID="{F42A4C14-AB26-4E3A-9891-C6B4C503D9B0}" presName="level2hierChild" presStyleCnt="0"/>
      <dgm:spPr/>
    </dgm:pt>
  </dgm:ptLst>
  <dgm:cxnLst>
    <dgm:cxn modelId="{D114597B-D2AF-4646-A860-A4AACC79345F}" srcId="{B17CD85D-5875-48BC-8C04-EAFBE14F2572}" destId="{3176C3D9-A0B4-411C-99CD-DE673B2DF4D8}" srcOrd="0" destOrd="0" parTransId="{B6EE5770-2798-4932-BFE3-58251F51DFBF}" sibTransId="{F75D2311-D9FC-4B79-A203-58C10EAC5CED}"/>
    <dgm:cxn modelId="{66B24449-6BE4-4F1C-83F4-C5B100704F3D}" type="presOf" srcId="{36215360-6A32-4B3D-BE42-E384B2CD80E7}" destId="{4A3DBDF4-BC47-4D5C-81FA-3620AD8FAFC3}" srcOrd="0" destOrd="0" presId="urn:microsoft.com/office/officeart/2005/8/layout/hierarchy2"/>
    <dgm:cxn modelId="{4D1B04C7-8D83-439E-9C9B-70AEA1EF30E1}" type="presOf" srcId="{F76B4FF3-81EF-412A-9040-C0718F189CB1}" destId="{D7A79634-0456-47EB-86E0-DAF9CF2C9F98}" srcOrd="1" destOrd="0" presId="urn:microsoft.com/office/officeart/2005/8/layout/hierarchy2"/>
    <dgm:cxn modelId="{B31990D6-7629-4853-ADAF-A039830F642D}" type="presOf" srcId="{3176C3D9-A0B4-411C-99CD-DE673B2DF4D8}" destId="{A47DBD28-6E50-4B00-A314-F9A885FC1951}" srcOrd="0" destOrd="0" presId="urn:microsoft.com/office/officeart/2005/8/layout/hierarchy2"/>
    <dgm:cxn modelId="{6AD09CBD-F12B-4185-95D9-BDB9D7A5585C}" srcId="{A06FA811-E0B8-4096-AB3B-B0441728E09C}" destId="{A01C6515-CC76-41AA-AD02-A1425D116271}" srcOrd="3" destOrd="0" parTransId="{81315307-BB4E-4567-96DE-8B77E5B40A8A}" sibTransId="{2DA6ACCB-134F-4D74-8352-B33334B869BD}"/>
    <dgm:cxn modelId="{B733EC4A-C855-474E-829A-071145AA1A76}" type="presOf" srcId="{F76B4FF3-81EF-412A-9040-C0718F189CB1}" destId="{984E39A9-31FB-4532-A868-802BE07ED0FC}" srcOrd="0" destOrd="0" presId="urn:microsoft.com/office/officeart/2005/8/layout/hierarchy2"/>
    <dgm:cxn modelId="{A5998CBD-17AD-404D-9354-D82503693306}" type="presOf" srcId="{3716D7CA-0F71-4222-99EA-9A2FE2A20D54}" destId="{D8084E02-5A51-413A-80A6-3F4180000AE2}" srcOrd="1" destOrd="0" presId="urn:microsoft.com/office/officeart/2005/8/layout/hierarchy2"/>
    <dgm:cxn modelId="{7FE2D857-FC10-4511-8C1E-74613D8FE66F}" type="presOf" srcId="{A5D08AF7-E05E-4979-9A79-002F00F66142}" destId="{920BC545-3472-4596-B07D-6744E5D19FDC}" srcOrd="0" destOrd="0" presId="urn:microsoft.com/office/officeart/2005/8/layout/hierarchy2"/>
    <dgm:cxn modelId="{AE9D35AC-7F5E-410F-A7C3-0F0A037DE91C}" type="presOf" srcId="{B17CD85D-5875-48BC-8C04-EAFBE14F2572}" destId="{13A60B56-00F8-4C86-B340-378CA1AC7941}" srcOrd="0" destOrd="0" presId="urn:microsoft.com/office/officeart/2005/8/layout/hierarchy2"/>
    <dgm:cxn modelId="{566A2223-0F32-4A2E-8D08-179107903F9D}" type="presOf" srcId="{B6EE5770-2798-4932-BFE3-58251F51DFBF}" destId="{49DAE72A-90DD-4475-AC8A-9B7C28A0F0B6}" srcOrd="0" destOrd="0" presId="urn:microsoft.com/office/officeart/2005/8/layout/hierarchy2"/>
    <dgm:cxn modelId="{1A980AB4-0616-4F6C-8AA1-8722C884FBEF}" type="presOf" srcId="{1B231818-DCDA-441E-88AB-9E1917D379A8}" destId="{FDBE30F1-82A9-474E-952A-697253B76262}" srcOrd="0" destOrd="0" presId="urn:microsoft.com/office/officeart/2005/8/layout/hierarchy2"/>
    <dgm:cxn modelId="{CC107056-B4A5-4869-8F51-D9070D8AF49A}" type="presOf" srcId="{A442EC79-1A83-488B-8EAD-CFE78CF2604D}" destId="{12ADA8CA-CDC0-4B93-B00D-3825D5DC47BC}" srcOrd="0" destOrd="0" presId="urn:microsoft.com/office/officeart/2005/8/layout/hierarchy2"/>
    <dgm:cxn modelId="{48100CF4-FED0-4208-A586-EBBBACE19E80}" type="presOf" srcId="{356122FE-8C0E-45D5-9BC8-0B6DC2F7E378}" destId="{89E97B4B-AC1A-492F-B51D-9E64C3EDDE05}" srcOrd="0" destOrd="0" presId="urn:microsoft.com/office/officeart/2005/8/layout/hierarchy2"/>
    <dgm:cxn modelId="{423CC51B-555A-4253-9CBC-B452997C7B58}" type="presOf" srcId="{66EB1FC6-9E0C-4342-9ED7-08D1DA16FA1D}" destId="{9C810F91-71C4-41EE-972D-A50B3C002E8E}" srcOrd="0" destOrd="0" presId="urn:microsoft.com/office/officeart/2005/8/layout/hierarchy2"/>
    <dgm:cxn modelId="{C16BEED7-9B3B-479F-B6FF-C8DE19683F8C}" type="presOf" srcId="{356122FE-8C0E-45D5-9BC8-0B6DC2F7E378}" destId="{BB36EE77-0DCA-43F6-B53F-D5EFD55038F7}" srcOrd="1" destOrd="0" presId="urn:microsoft.com/office/officeart/2005/8/layout/hierarchy2"/>
    <dgm:cxn modelId="{2EAB7D0C-B333-4C98-BF49-44109FA6A3CF}" type="presOf" srcId="{365C0585-E3F7-4C31-909E-71EC38CEAED4}" destId="{D2D17DFA-B253-43DB-9361-97452B8450C6}" srcOrd="1" destOrd="0" presId="urn:microsoft.com/office/officeart/2005/8/layout/hierarchy2"/>
    <dgm:cxn modelId="{0DB1908F-2155-43CC-901A-1B46FE64037A}" srcId="{A442EC79-1A83-488B-8EAD-CFE78CF2604D}" destId="{B17CD85D-5875-48BC-8C04-EAFBE14F2572}" srcOrd="0" destOrd="0" parTransId="{05913C91-0F90-4028-A3F6-C84E88152D60}" sibTransId="{FE038ACA-93E3-49EA-929C-CD819D7DEA07}"/>
    <dgm:cxn modelId="{2A46C3CC-EAE3-4266-BB3C-3FB25F0E6E27}" type="presOf" srcId="{71D72D45-8C54-4957-9DFC-917D96C563D9}" destId="{045D0919-87E7-45D6-97CF-A986F4C6F1B9}" srcOrd="0" destOrd="0" presId="urn:microsoft.com/office/officeart/2005/8/layout/hierarchy2"/>
    <dgm:cxn modelId="{B9D16C59-A724-409A-8EBB-F83945D91710}" srcId="{3176C3D9-A0B4-411C-99CD-DE673B2DF4D8}" destId="{A06FA811-E0B8-4096-AB3B-B0441728E09C}" srcOrd="0" destOrd="0" parTransId="{36215360-6A32-4B3D-BE42-E384B2CD80E7}" sibTransId="{3F3B090E-8E01-4870-A1AD-FF6F24193B35}"/>
    <dgm:cxn modelId="{D0263DBA-7F7E-427E-8A40-C8C2CB8CB01E}" srcId="{A06FA811-E0B8-4096-AB3B-B0441728E09C}" destId="{66EB1FC6-9E0C-4342-9ED7-08D1DA16FA1D}" srcOrd="2" destOrd="0" parTransId="{356122FE-8C0E-45D5-9BC8-0B6DC2F7E378}" sibTransId="{25BE2ADA-C912-4211-BCE7-E3D6D1B35E38}"/>
    <dgm:cxn modelId="{57D3882C-B86C-4467-A752-934626410F88}" srcId="{A06FA811-E0B8-4096-AB3B-B0441728E09C}" destId="{A5D08AF7-E05E-4979-9A79-002F00F66142}" srcOrd="0" destOrd="0" parTransId="{3716D7CA-0F71-4222-99EA-9A2FE2A20D54}" sibTransId="{D5BE526F-3FB2-41F0-AC3E-F85C28E3EEF1}"/>
    <dgm:cxn modelId="{E128D0CF-F2E3-4963-8E49-4889E26B1265}" type="presOf" srcId="{365C0585-E3F7-4C31-909E-71EC38CEAED4}" destId="{42C25ABD-59BC-471C-8D6E-7E375F2B7D35}" srcOrd="0" destOrd="0" presId="urn:microsoft.com/office/officeart/2005/8/layout/hierarchy2"/>
    <dgm:cxn modelId="{4EA02612-9F1B-4B61-946D-97C153836922}" type="presOf" srcId="{3716D7CA-0F71-4222-99EA-9A2FE2A20D54}" destId="{057FB0F5-EE54-4C88-A5C5-1310CFC99372}" srcOrd="0" destOrd="0" presId="urn:microsoft.com/office/officeart/2005/8/layout/hierarchy2"/>
    <dgm:cxn modelId="{FD077C57-E875-4FFE-A151-9170EF137E5E}" type="presOf" srcId="{81315307-BB4E-4567-96DE-8B77E5B40A8A}" destId="{0036DAD4-870B-4CB5-9DFC-DBC939413F69}" srcOrd="1" destOrd="0" presId="urn:microsoft.com/office/officeart/2005/8/layout/hierarchy2"/>
    <dgm:cxn modelId="{8A90B285-A180-4A0F-A238-8E1DA8021CE2}" type="presOf" srcId="{36215360-6A32-4B3D-BE42-E384B2CD80E7}" destId="{6C39EDEF-4CBD-4421-9CBD-7905E6523977}" srcOrd="1" destOrd="0" presId="urn:microsoft.com/office/officeart/2005/8/layout/hierarchy2"/>
    <dgm:cxn modelId="{0DB42350-3BE6-451B-B381-E01E2E1102E4}" type="presOf" srcId="{A06FA811-E0B8-4096-AB3B-B0441728E09C}" destId="{E1CF16BA-57D7-43B4-A8A4-8631DEE0A2BB}" srcOrd="0" destOrd="0" presId="urn:microsoft.com/office/officeart/2005/8/layout/hierarchy2"/>
    <dgm:cxn modelId="{8EA004FC-1338-4EE3-B8EB-1AAC318A3831}" srcId="{A06FA811-E0B8-4096-AB3B-B0441728E09C}" destId="{A00BAFBF-5D54-43A7-9870-FEECF4FEA835}" srcOrd="1" destOrd="0" parTransId="{365C0585-E3F7-4C31-909E-71EC38CEAED4}" sibTransId="{EB927B4D-90A2-4406-B9A8-3F958F5BCDDE}"/>
    <dgm:cxn modelId="{3DBEB91A-BD3F-4B51-B22A-351BE81DE54F}" srcId="{71D72D45-8C54-4957-9DFC-917D96C563D9}" destId="{1B231818-DCDA-441E-88AB-9E1917D379A8}" srcOrd="0" destOrd="0" parTransId="{F76B4FF3-81EF-412A-9040-C0718F189CB1}" sibTransId="{B8ABD29D-1CBD-49D9-8749-DF11F87A02FC}"/>
    <dgm:cxn modelId="{C6CED018-6B69-47B4-B034-A73AFB1AF359}" type="presOf" srcId="{A01C6515-CC76-41AA-AD02-A1425D116271}" destId="{142913E5-1484-4312-B394-05B1B0141973}" srcOrd="0" destOrd="0" presId="urn:microsoft.com/office/officeart/2005/8/layout/hierarchy2"/>
    <dgm:cxn modelId="{858A1848-E81C-4CD2-AB79-98F61F9C3C0D}" type="presOf" srcId="{81315307-BB4E-4567-96DE-8B77E5B40A8A}" destId="{03BD2F77-D6E3-4DB9-BD3E-A39B01D739E9}" srcOrd="0" destOrd="0" presId="urn:microsoft.com/office/officeart/2005/8/layout/hierarchy2"/>
    <dgm:cxn modelId="{5B92A87D-11BE-4309-86E7-9573AD21504E}" type="presOf" srcId="{F42A4C14-AB26-4E3A-9891-C6B4C503D9B0}" destId="{701B3D57-F2F0-436C-8195-C9C3135B10D4}" srcOrd="0" destOrd="0" presId="urn:microsoft.com/office/officeart/2005/8/layout/hierarchy2"/>
    <dgm:cxn modelId="{1039B728-A3C3-4926-8DF1-5CBE15E8BE27}" srcId="{A442EC79-1A83-488B-8EAD-CFE78CF2604D}" destId="{71D72D45-8C54-4957-9DFC-917D96C563D9}" srcOrd="1" destOrd="0" parTransId="{2C3789C6-8789-4F5C-A9CA-0E4AD0F80F36}" sibTransId="{CF4C88D4-248D-49AE-B298-126872708907}"/>
    <dgm:cxn modelId="{BEB62677-7083-4DFD-A0D2-E29D1B9EEBDA}" srcId="{A442EC79-1A83-488B-8EAD-CFE78CF2604D}" destId="{F42A4C14-AB26-4E3A-9891-C6B4C503D9B0}" srcOrd="2" destOrd="0" parTransId="{1C1E9E7D-2C0C-4D0D-9D51-C559497BA728}" sibTransId="{81DC805E-E43D-4026-9CE1-F5E04C9C2F0F}"/>
    <dgm:cxn modelId="{CD03C05A-06FB-4414-8C76-7E74D6493E6C}" type="presOf" srcId="{A00BAFBF-5D54-43A7-9870-FEECF4FEA835}" destId="{42D0B971-CC5A-4255-BCCF-EA7E64D16BF4}" srcOrd="0" destOrd="0" presId="urn:microsoft.com/office/officeart/2005/8/layout/hierarchy2"/>
    <dgm:cxn modelId="{3A2CE12D-667A-438C-9D3A-C5A109F66D7B}" type="presOf" srcId="{B6EE5770-2798-4932-BFE3-58251F51DFBF}" destId="{B24BD24E-5012-4418-B57A-6555C33B48CE}" srcOrd="1" destOrd="0" presId="urn:microsoft.com/office/officeart/2005/8/layout/hierarchy2"/>
    <dgm:cxn modelId="{C9ACF412-45B0-49AF-BABD-A9DDAC4BD331}" type="presParOf" srcId="{12ADA8CA-CDC0-4B93-B00D-3825D5DC47BC}" destId="{22C63205-329B-4754-9281-85F92534FEEB}" srcOrd="0" destOrd="0" presId="urn:microsoft.com/office/officeart/2005/8/layout/hierarchy2"/>
    <dgm:cxn modelId="{D0B46D42-7FCB-492A-A132-A43A3A44D32F}" type="presParOf" srcId="{22C63205-329B-4754-9281-85F92534FEEB}" destId="{13A60B56-00F8-4C86-B340-378CA1AC7941}" srcOrd="0" destOrd="0" presId="urn:microsoft.com/office/officeart/2005/8/layout/hierarchy2"/>
    <dgm:cxn modelId="{683CE380-A0A6-4B4E-A9E9-1C2B7BFE0027}" type="presParOf" srcId="{22C63205-329B-4754-9281-85F92534FEEB}" destId="{C091C8FC-041C-4F5B-9466-DF46425E6D31}" srcOrd="1" destOrd="0" presId="urn:microsoft.com/office/officeart/2005/8/layout/hierarchy2"/>
    <dgm:cxn modelId="{6F9E5B44-BE21-4018-810F-099DBF547EDF}" type="presParOf" srcId="{C091C8FC-041C-4F5B-9466-DF46425E6D31}" destId="{49DAE72A-90DD-4475-AC8A-9B7C28A0F0B6}" srcOrd="0" destOrd="0" presId="urn:microsoft.com/office/officeart/2005/8/layout/hierarchy2"/>
    <dgm:cxn modelId="{33302E32-76F5-45D9-B035-E845C71F470C}" type="presParOf" srcId="{49DAE72A-90DD-4475-AC8A-9B7C28A0F0B6}" destId="{B24BD24E-5012-4418-B57A-6555C33B48CE}" srcOrd="0" destOrd="0" presId="urn:microsoft.com/office/officeart/2005/8/layout/hierarchy2"/>
    <dgm:cxn modelId="{21C553EF-96DC-45FF-AAEA-B186C402EAE7}" type="presParOf" srcId="{C091C8FC-041C-4F5B-9466-DF46425E6D31}" destId="{8D787CCC-BED5-4435-B619-9F422368E537}" srcOrd="1" destOrd="0" presId="urn:microsoft.com/office/officeart/2005/8/layout/hierarchy2"/>
    <dgm:cxn modelId="{66445A3D-1898-473E-B63A-CA82F3780F8D}" type="presParOf" srcId="{8D787CCC-BED5-4435-B619-9F422368E537}" destId="{A47DBD28-6E50-4B00-A314-F9A885FC1951}" srcOrd="0" destOrd="0" presId="urn:microsoft.com/office/officeart/2005/8/layout/hierarchy2"/>
    <dgm:cxn modelId="{38390159-180B-4C00-8A75-8D6CEAC6DC73}" type="presParOf" srcId="{8D787CCC-BED5-4435-B619-9F422368E537}" destId="{6B70A9AD-30B1-40BD-8CD0-6BB88B041630}" srcOrd="1" destOrd="0" presId="urn:microsoft.com/office/officeart/2005/8/layout/hierarchy2"/>
    <dgm:cxn modelId="{4BDFBB17-B8AA-449A-ABEA-22ECFE1D5D9E}" type="presParOf" srcId="{6B70A9AD-30B1-40BD-8CD0-6BB88B041630}" destId="{4A3DBDF4-BC47-4D5C-81FA-3620AD8FAFC3}" srcOrd="0" destOrd="0" presId="urn:microsoft.com/office/officeart/2005/8/layout/hierarchy2"/>
    <dgm:cxn modelId="{21F9F367-BF46-4F77-B7AE-C320978233C1}" type="presParOf" srcId="{4A3DBDF4-BC47-4D5C-81FA-3620AD8FAFC3}" destId="{6C39EDEF-4CBD-4421-9CBD-7905E6523977}" srcOrd="0" destOrd="0" presId="urn:microsoft.com/office/officeart/2005/8/layout/hierarchy2"/>
    <dgm:cxn modelId="{1C583BE0-6E3D-49D7-8D43-5DCA9D65283E}" type="presParOf" srcId="{6B70A9AD-30B1-40BD-8CD0-6BB88B041630}" destId="{80BDE982-C230-46E7-A9AC-B5D00C828C84}" srcOrd="1" destOrd="0" presId="urn:microsoft.com/office/officeart/2005/8/layout/hierarchy2"/>
    <dgm:cxn modelId="{439128AA-9F9D-47E4-95A4-59074FDB0908}" type="presParOf" srcId="{80BDE982-C230-46E7-A9AC-B5D00C828C84}" destId="{E1CF16BA-57D7-43B4-A8A4-8631DEE0A2BB}" srcOrd="0" destOrd="0" presId="urn:microsoft.com/office/officeart/2005/8/layout/hierarchy2"/>
    <dgm:cxn modelId="{7812092D-7279-4C7D-BFC4-8DC59DA4DE10}" type="presParOf" srcId="{80BDE982-C230-46E7-A9AC-B5D00C828C84}" destId="{44A9021C-2D4F-4CBE-B1BA-92D0FDFD0B88}" srcOrd="1" destOrd="0" presId="urn:microsoft.com/office/officeart/2005/8/layout/hierarchy2"/>
    <dgm:cxn modelId="{51EF6733-6886-49C3-9DDC-73EA42F3D150}" type="presParOf" srcId="{44A9021C-2D4F-4CBE-B1BA-92D0FDFD0B88}" destId="{057FB0F5-EE54-4C88-A5C5-1310CFC99372}" srcOrd="0" destOrd="0" presId="urn:microsoft.com/office/officeart/2005/8/layout/hierarchy2"/>
    <dgm:cxn modelId="{256F34F7-185A-4FDA-A443-95049256F3A0}" type="presParOf" srcId="{057FB0F5-EE54-4C88-A5C5-1310CFC99372}" destId="{D8084E02-5A51-413A-80A6-3F4180000AE2}" srcOrd="0" destOrd="0" presId="urn:microsoft.com/office/officeart/2005/8/layout/hierarchy2"/>
    <dgm:cxn modelId="{C455C89E-7A77-490A-8E9E-E174F9A824B8}" type="presParOf" srcId="{44A9021C-2D4F-4CBE-B1BA-92D0FDFD0B88}" destId="{1995812E-CC10-4659-A569-0293F17DCB47}" srcOrd="1" destOrd="0" presId="urn:microsoft.com/office/officeart/2005/8/layout/hierarchy2"/>
    <dgm:cxn modelId="{9B69159B-3F21-4272-8C40-98C08F34A2C1}" type="presParOf" srcId="{1995812E-CC10-4659-A569-0293F17DCB47}" destId="{920BC545-3472-4596-B07D-6744E5D19FDC}" srcOrd="0" destOrd="0" presId="urn:microsoft.com/office/officeart/2005/8/layout/hierarchy2"/>
    <dgm:cxn modelId="{AC14E099-A056-446F-B6E5-1F82B52EECEA}" type="presParOf" srcId="{1995812E-CC10-4659-A569-0293F17DCB47}" destId="{177963E4-D37A-4F8F-9A7C-5A95435B5DF1}" srcOrd="1" destOrd="0" presId="urn:microsoft.com/office/officeart/2005/8/layout/hierarchy2"/>
    <dgm:cxn modelId="{632C1F12-8230-4298-9442-4ECB3494D4C8}" type="presParOf" srcId="{44A9021C-2D4F-4CBE-B1BA-92D0FDFD0B88}" destId="{42C25ABD-59BC-471C-8D6E-7E375F2B7D35}" srcOrd="2" destOrd="0" presId="urn:microsoft.com/office/officeart/2005/8/layout/hierarchy2"/>
    <dgm:cxn modelId="{DF6AF035-2D3F-46E0-AC1F-BFD0FBA62C6A}" type="presParOf" srcId="{42C25ABD-59BC-471C-8D6E-7E375F2B7D35}" destId="{D2D17DFA-B253-43DB-9361-97452B8450C6}" srcOrd="0" destOrd="0" presId="urn:microsoft.com/office/officeart/2005/8/layout/hierarchy2"/>
    <dgm:cxn modelId="{BD39A09E-CF28-4D27-8FA5-426F4E79AD48}" type="presParOf" srcId="{44A9021C-2D4F-4CBE-B1BA-92D0FDFD0B88}" destId="{47207B39-0617-4865-AEDE-86ED8C1EAB8D}" srcOrd="3" destOrd="0" presId="urn:microsoft.com/office/officeart/2005/8/layout/hierarchy2"/>
    <dgm:cxn modelId="{7C27C9B1-4B53-4CF2-BB6F-E03F884C8566}" type="presParOf" srcId="{47207B39-0617-4865-AEDE-86ED8C1EAB8D}" destId="{42D0B971-CC5A-4255-BCCF-EA7E64D16BF4}" srcOrd="0" destOrd="0" presId="urn:microsoft.com/office/officeart/2005/8/layout/hierarchy2"/>
    <dgm:cxn modelId="{5785BC0F-DEAE-4E86-8274-7F9ECE6A5604}" type="presParOf" srcId="{47207B39-0617-4865-AEDE-86ED8C1EAB8D}" destId="{D6BA60E8-6BE3-4C34-90D1-AA195E05D911}" srcOrd="1" destOrd="0" presId="urn:microsoft.com/office/officeart/2005/8/layout/hierarchy2"/>
    <dgm:cxn modelId="{87F63E3E-27C7-445F-AD6F-B4DCFB988B6D}" type="presParOf" srcId="{44A9021C-2D4F-4CBE-B1BA-92D0FDFD0B88}" destId="{89E97B4B-AC1A-492F-B51D-9E64C3EDDE05}" srcOrd="4" destOrd="0" presId="urn:microsoft.com/office/officeart/2005/8/layout/hierarchy2"/>
    <dgm:cxn modelId="{F8BC6E6B-AC31-48E7-A693-DD85D340EAF7}" type="presParOf" srcId="{89E97B4B-AC1A-492F-B51D-9E64C3EDDE05}" destId="{BB36EE77-0DCA-43F6-B53F-D5EFD55038F7}" srcOrd="0" destOrd="0" presId="urn:microsoft.com/office/officeart/2005/8/layout/hierarchy2"/>
    <dgm:cxn modelId="{7348BC39-48CB-4D33-B65E-A073C6B81DFF}" type="presParOf" srcId="{44A9021C-2D4F-4CBE-B1BA-92D0FDFD0B88}" destId="{696408A7-4347-4944-B948-9B8540F0D468}" srcOrd="5" destOrd="0" presId="urn:microsoft.com/office/officeart/2005/8/layout/hierarchy2"/>
    <dgm:cxn modelId="{19A5024D-B741-40B2-9694-A8C326874A0E}" type="presParOf" srcId="{696408A7-4347-4944-B948-9B8540F0D468}" destId="{9C810F91-71C4-41EE-972D-A50B3C002E8E}" srcOrd="0" destOrd="0" presId="urn:microsoft.com/office/officeart/2005/8/layout/hierarchy2"/>
    <dgm:cxn modelId="{1E1C5F69-B0F9-4209-AFF5-B00EE6706BEC}" type="presParOf" srcId="{696408A7-4347-4944-B948-9B8540F0D468}" destId="{922BF885-7BC4-43A4-A3B5-71C770F21A7F}" srcOrd="1" destOrd="0" presId="urn:microsoft.com/office/officeart/2005/8/layout/hierarchy2"/>
    <dgm:cxn modelId="{B8E7F27F-066D-4AB8-A602-B73ED431DF0F}" type="presParOf" srcId="{44A9021C-2D4F-4CBE-B1BA-92D0FDFD0B88}" destId="{03BD2F77-D6E3-4DB9-BD3E-A39B01D739E9}" srcOrd="6" destOrd="0" presId="urn:microsoft.com/office/officeart/2005/8/layout/hierarchy2"/>
    <dgm:cxn modelId="{21CB8B7F-A5C6-42FC-A174-6B36C7A9B03C}" type="presParOf" srcId="{03BD2F77-D6E3-4DB9-BD3E-A39B01D739E9}" destId="{0036DAD4-870B-4CB5-9DFC-DBC939413F69}" srcOrd="0" destOrd="0" presId="urn:microsoft.com/office/officeart/2005/8/layout/hierarchy2"/>
    <dgm:cxn modelId="{D7A1BEB2-12CA-4603-BF8F-EDC855D7E0F2}" type="presParOf" srcId="{44A9021C-2D4F-4CBE-B1BA-92D0FDFD0B88}" destId="{42071638-FBE2-4FDF-9AC7-92511EF6A94F}" srcOrd="7" destOrd="0" presId="urn:microsoft.com/office/officeart/2005/8/layout/hierarchy2"/>
    <dgm:cxn modelId="{9462F9F7-B173-4635-B45F-9B75F1E60F6D}" type="presParOf" srcId="{42071638-FBE2-4FDF-9AC7-92511EF6A94F}" destId="{142913E5-1484-4312-B394-05B1B0141973}" srcOrd="0" destOrd="0" presId="urn:microsoft.com/office/officeart/2005/8/layout/hierarchy2"/>
    <dgm:cxn modelId="{E7FB41AC-FECD-413E-A60F-E0264535C4E5}" type="presParOf" srcId="{42071638-FBE2-4FDF-9AC7-92511EF6A94F}" destId="{FD195D83-FAD3-4F65-A3DE-8C2A0F5663D0}" srcOrd="1" destOrd="0" presId="urn:microsoft.com/office/officeart/2005/8/layout/hierarchy2"/>
    <dgm:cxn modelId="{8DAF956B-E228-434D-A274-E5FC27E927FE}" type="presParOf" srcId="{12ADA8CA-CDC0-4B93-B00D-3825D5DC47BC}" destId="{EC6D8FA5-23F9-4B33-9444-D6E0341E10A6}" srcOrd="1" destOrd="0" presId="urn:microsoft.com/office/officeart/2005/8/layout/hierarchy2"/>
    <dgm:cxn modelId="{2F30D429-5565-4E43-BA8F-4D9313024145}" type="presParOf" srcId="{EC6D8FA5-23F9-4B33-9444-D6E0341E10A6}" destId="{045D0919-87E7-45D6-97CF-A986F4C6F1B9}" srcOrd="0" destOrd="0" presId="urn:microsoft.com/office/officeart/2005/8/layout/hierarchy2"/>
    <dgm:cxn modelId="{D745B4B9-70DD-4C4B-BA16-14CCCD07FDD4}" type="presParOf" srcId="{EC6D8FA5-23F9-4B33-9444-D6E0341E10A6}" destId="{D1D6AAB8-95C6-4FFC-A5D0-71E8A7FF8DE2}" srcOrd="1" destOrd="0" presId="urn:microsoft.com/office/officeart/2005/8/layout/hierarchy2"/>
    <dgm:cxn modelId="{293BBBA9-4A28-4325-B791-4E099F748249}" type="presParOf" srcId="{D1D6AAB8-95C6-4FFC-A5D0-71E8A7FF8DE2}" destId="{984E39A9-31FB-4532-A868-802BE07ED0FC}" srcOrd="0" destOrd="0" presId="urn:microsoft.com/office/officeart/2005/8/layout/hierarchy2"/>
    <dgm:cxn modelId="{23FADBD5-B7BA-4D39-9A06-481304FD925D}" type="presParOf" srcId="{984E39A9-31FB-4532-A868-802BE07ED0FC}" destId="{D7A79634-0456-47EB-86E0-DAF9CF2C9F98}" srcOrd="0" destOrd="0" presId="urn:microsoft.com/office/officeart/2005/8/layout/hierarchy2"/>
    <dgm:cxn modelId="{1076E962-CB74-4161-9F0D-3D9911289C49}" type="presParOf" srcId="{D1D6AAB8-95C6-4FFC-A5D0-71E8A7FF8DE2}" destId="{7EE064D6-31C4-4C7C-9202-19C059CE1B54}" srcOrd="1" destOrd="0" presId="urn:microsoft.com/office/officeart/2005/8/layout/hierarchy2"/>
    <dgm:cxn modelId="{387330E3-80FD-4612-BD9C-3023FFFF75E4}" type="presParOf" srcId="{7EE064D6-31C4-4C7C-9202-19C059CE1B54}" destId="{FDBE30F1-82A9-474E-952A-697253B76262}" srcOrd="0" destOrd="0" presId="urn:microsoft.com/office/officeart/2005/8/layout/hierarchy2"/>
    <dgm:cxn modelId="{2DA13B59-83B9-491F-873C-B40D6A00D504}" type="presParOf" srcId="{7EE064D6-31C4-4C7C-9202-19C059CE1B54}" destId="{0DD351F4-8C60-4739-95C3-1AD794EFF3E3}" srcOrd="1" destOrd="0" presId="urn:microsoft.com/office/officeart/2005/8/layout/hierarchy2"/>
    <dgm:cxn modelId="{B70E6B19-FDD8-4EC2-B2BE-FACD719A3D2F}" type="presParOf" srcId="{12ADA8CA-CDC0-4B93-B00D-3825D5DC47BC}" destId="{E964F612-D754-4B61-B207-6453713096B4}" srcOrd="2" destOrd="0" presId="urn:microsoft.com/office/officeart/2005/8/layout/hierarchy2"/>
    <dgm:cxn modelId="{407531C2-D23D-4947-9370-DD41FCF8432A}" type="presParOf" srcId="{E964F612-D754-4B61-B207-6453713096B4}" destId="{701B3D57-F2F0-436C-8195-C9C3135B10D4}" srcOrd="0" destOrd="0" presId="urn:microsoft.com/office/officeart/2005/8/layout/hierarchy2"/>
    <dgm:cxn modelId="{1A2D0299-84EF-42BC-8DD4-5F98002A17AF}" type="presParOf" srcId="{E964F612-D754-4B61-B207-6453713096B4}" destId="{50BAD069-50C3-4FE6-8440-B1FB5091049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79F15-CC81-4C3C-99BD-E48EC62F2919}">
      <dsp:nvSpPr>
        <dsp:cNvPr id="0" name=""/>
        <dsp:cNvSpPr/>
      </dsp:nvSpPr>
      <dsp:spPr>
        <a:xfrm>
          <a:off x="1545857" y="638"/>
          <a:ext cx="1612469" cy="806234"/>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effectLst>
                <a:outerShdw blurRad="38100" dist="38100" dir="2700000" algn="tl">
                  <a:srgbClr val="000000">
                    <a:alpha val="43137"/>
                  </a:srgbClr>
                </a:outerShdw>
              </a:effectLst>
            </a:rPr>
            <a:t>Curriculum</a:t>
          </a:r>
          <a:endParaRPr lang="en-GB" sz="2000" b="1" kern="1200" dirty="0">
            <a:effectLst>
              <a:outerShdw blurRad="38100" dist="38100" dir="2700000" algn="tl">
                <a:srgbClr val="000000">
                  <a:alpha val="43137"/>
                </a:srgbClr>
              </a:outerShdw>
            </a:effectLst>
          </a:endParaRPr>
        </a:p>
      </dsp:txBody>
      <dsp:txXfrm>
        <a:off x="1569471" y="24252"/>
        <a:ext cx="1565241" cy="759006"/>
      </dsp:txXfrm>
    </dsp:sp>
    <dsp:sp modelId="{CCFB3FF8-57EE-46C2-A376-88C82D8B86FC}">
      <dsp:nvSpPr>
        <dsp:cNvPr id="0" name=""/>
        <dsp:cNvSpPr/>
      </dsp:nvSpPr>
      <dsp:spPr>
        <a:xfrm rot="3600000">
          <a:off x="2597909" y="1414968"/>
          <a:ext cx="838931" cy="28218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2682564" y="1471404"/>
        <a:ext cx="669621" cy="169310"/>
      </dsp:txXfrm>
    </dsp:sp>
    <dsp:sp modelId="{77E468A7-70F7-4287-B2B2-0B3791F98864}">
      <dsp:nvSpPr>
        <dsp:cNvPr id="0" name=""/>
        <dsp:cNvSpPr/>
      </dsp:nvSpPr>
      <dsp:spPr>
        <a:xfrm>
          <a:off x="2876423" y="2305247"/>
          <a:ext cx="1612469" cy="806234"/>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effectLst>
                <a:outerShdw blurRad="38100" dist="38100" dir="2700000" algn="tl">
                  <a:srgbClr val="000000">
                    <a:alpha val="43137"/>
                  </a:srgbClr>
                </a:outerShdw>
              </a:effectLst>
            </a:rPr>
            <a:t>Environment</a:t>
          </a:r>
          <a:endParaRPr lang="en-GB" sz="2000" b="1" kern="1200" dirty="0">
            <a:effectLst>
              <a:outerShdw blurRad="38100" dist="38100" dir="2700000" algn="tl">
                <a:srgbClr val="000000">
                  <a:alpha val="43137"/>
                </a:srgbClr>
              </a:outerShdw>
            </a:effectLst>
          </a:endParaRPr>
        </a:p>
      </dsp:txBody>
      <dsp:txXfrm>
        <a:off x="2900037" y="2328861"/>
        <a:ext cx="1565241" cy="759006"/>
      </dsp:txXfrm>
    </dsp:sp>
    <dsp:sp modelId="{C8B3DDA9-8609-4070-BB84-3E354209E212}">
      <dsp:nvSpPr>
        <dsp:cNvPr id="0" name=""/>
        <dsp:cNvSpPr/>
      </dsp:nvSpPr>
      <dsp:spPr>
        <a:xfrm rot="10800000">
          <a:off x="1932626" y="2567273"/>
          <a:ext cx="838931" cy="28218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2017281" y="2623709"/>
        <a:ext cx="669621" cy="169310"/>
      </dsp:txXfrm>
    </dsp:sp>
    <dsp:sp modelId="{AF8E2700-3C30-4BE4-B63F-7071DF649542}">
      <dsp:nvSpPr>
        <dsp:cNvPr id="0" name=""/>
        <dsp:cNvSpPr/>
      </dsp:nvSpPr>
      <dsp:spPr>
        <a:xfrm>
          <a:off x="215290" y="2305247"/>
          <a:ext cx="1612469" cy="806234"/>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effectLst>
                <a:outerShdw blurRad="38100" dist="38100" dir="2700000" algn="tl">
                  <a:srgbClr val="000000">
                    <a:alpha val="43137"/>
                  </a:srgbClr>
                </a:outerShdw>
              </a:effectLst>
            </a:rPr>
            <a:t>Teacher</a:t>
          </a:r>
          <a:endParaRPr lang="en-GB" sz="2000" b="1" kern="1200" dirty="0">
            <a:effectLst>
              <a:outerShdw blurRad="38100" dist="38100" dir="2700000" algn="tl">
                <a:srgbClr val="000000">
                  <a:alpha val="43137"/>
                </a:srgbClr>
              </a:outerShdw>
            </a:effectLst>
          </a:endParaRPr>
        </a:p>
      </dsp:txBody>
      <dsp:txXfrm>
        <a:off x="238904" y="2328861"/>
        <a:ext cx="1565241" cy="759006"/>
      </dsp:txXfrm>
    </dsp:sp>
    <dsp:sp modelId="{DEF80BE2-6459-4FA9-8572-DAFB0D4BD7AC}">
      <dsp:nvSpPr>
        <dsp:cNvPr id="0" name=""/>
        <dsp:cNvSpPr/>
      </dsp:nvSpPr>
      <dsp:spPr>
        <a:xfrm rot="18000000">
          <a:off x="1267343" y="1414968"/>
          <a:ext cx="838931" cy="28218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1351998" y="1471404"/>
        <a:ext cx="669621" cy="16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BB7E2E82-72CD-0544-803E-ECCCB1A6640C}" type="datetimeFigureOut">
              <a:rPr lang="en-US" smtClean="0"/>
              <a:t>7/6/2017</a:t>
            </a:fld>
            <a:endParaRPr lang="en-US"/>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CCBE4FC7-C1BC-BD40-85E8-F7D387FACD0C}" type="datetimeFigureOut">
              <a:rPr lang="en-US" smtClean="0"/>
              <a:t>7/6/2017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1620C-5F40-794D-B06C-5BC30FB3EC4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5554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However,the</a:t>
            </a:r>
            <a:r>
              <a:rPr lang="en-US" dirty="0"/>
              <a:t> English NHS is not an island – always </a:t>
            </a:r>
            <a:r>
              <a:rPr lang="en-US" dirty="0" err="1"/>
              <a:t>dependant</a:t>
            </a:r>
            <a:r>
              <a:rPr lang="en-US" dirty="0"/>
              <a:t> on those </a:t>
            </a:r>
            <a:r>
              <a:rPr lang="en-US" dirty="0" err="1"/>
              <a:t>overseas.So</a:t>
            </a:r>
            <a:r>
              <a:rPr lang="en-US" dirty="0"/>
              <a:t> in addition to primary </a:t>
            </a:r>
            <a:r>
              <a:rPr lang="en-US" dirty="0" err="1"/>
              <a:t>funciton</a:t>
            </a:r>
            <a:r>
              <a:rPr lang="en-US" dirty="0"/>
              <a:t> in UK – GHE works to not only improve the international knowledge of the </a:t>
            </a:r>
            <a:r>
              <a:rPr lang="en-US" dirty="0" err="1"/>
              <a:t>english</a:t>
            </a:r>
            <a:r>
              <a:rPr lang="en-US" dirty="0"/>
              <a:t> NHS's workforce but to sustainably support the development and improvement of health economies around the world</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7</a:t>
            </a:fld>
            <a:endParaRPr lang="en-US"/>
          </a:p>
        </p:txBody>
      </p:sp>
    </p:spTree>
    <p:extLst>
      <p:ext uri="{BB962C8B-B14F-4D97-AF65-F5344CB8AC3E}">
        <p14:creationId xmlns:p14="http://schemas.microsoft.com/office/powerpoint/2010/main" val="149609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to Ged</a:t>
            </a:r>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a:p>
        </p:txBody>
      </p:sp>
    </p:spTree>
    <p:extLst>
      <p:ext uri="{BB962C8B-B14F-4D97-AF65-F5344CB8AC3E}">
        <p14:creationId xmlns:p14="http://schemas.microsoft.com/office/powerpoint/2010/main" val="160601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A49B4A-FEB1-4412-8AB6-10A1668D25D0}"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77483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A49B4A-FEB1-4412-8AB6-10A1668D25D0}" type="slidenum">
              <a:rPr lang="en-US" smtClean="0"/>
              <a:pPr>
                <a:defRPr/>
              </a:pPr>
              <a:t>23</a:t>
            </a:fld>
            <a:endParaRPr lang="en-US"/>
          </a:p>
        </p:txBody>
      </p:sp>
    </p:spTree>
    <p:extLst>
      <p:ext uri="{BB962C8B-B14F-4D97-AF65-F5344CB8AC3E}">
        <p14:creationId xmlns:p14="http://schemas.microsoft.com/office/powerpoint/2010/main" val="378216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[like this as an opening slide – have</a:t>
            </a:r>
            <a:r>
              <a:rPr lang="en-GB" baseline="0"/>
              <a:t> you used on this audience before?]</a:t>
            </a:r>
          </a:p>
          <a:p>
            <a:endParaRPr lang="en-GB"/>
          </a:p>
          <a:p>
            <a:r>
              <a:rPr lang="en-GB"/>
              <a:t>Thanks</a:t>
            </a:r>
            <a:r>
              <a:rPr lang="en-GB" baseline="0"/>
              <a:t> for inviting me to speak</a:t>
            </a:r>
          </a:p>
          <a:p>
            <a:r>
              <a:rPr lang="en-GB" baseline="0"/>
              <a:t>Unique opportunity to speak to many of those involved in the training the health professionals of tomorrow and those who will employ them</a:t>
            </a:r>
          </a:p>
          <a:p>
            <a:r>
              <a:rPr lang="en-GB" baseline="0"/>
              <a:t>Today I want to talk about the workforce of the NHS in 2020 – because that is the workforce currently learning in your universities and training on your wards</a:t>
            </a:r>
          </a:p>
          <a:p>
            <a:r>
              <a:rPr lang="en-GB" baseline="0"/>
              <a:t>The STP process, and HEE’s supplement for this the Local Workforce Action Board” provide a unique opportunity to consider the both the current and the 2020 workforce</a:t>
            </a:r>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65296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193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4621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430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06D4CA-85B8-435A-9773-07A93B7F44B0}" type="datetimeFigureOut">
              <a:rPr lang="en-GB" smtClean="0"/>
              <a:t>06/07/2017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A33ED-6826-42D5-A24A-129C60B06E94}" type="slidenum">
              <a:rPr lang="en-GB" smtClean="0"/>
              <a:t>‹#›</a:t>
            </a:fld>
            <a:endParaRPr lang="en-GB"/>
          </a:p>
        </p:txBody>
      </p:sp>
    </p:spTree>
    <p:extLst>
      <p:ext uri="{BB962C8B-B14F-4D97-AF65-F5344CB8AC3E}">
        <p14:creationId xmlns:p14="http://schemas.microsoft.com/office/powerpoint/2010/main" val="3517081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7544" y="476672"/>
            <a:ext cx="8352928" cy="1440160"/>
          </a:xfrm>
        </p:spPr>
        <p:txBody>
          <a:bodyPr/>
          <a:lstStyle>
            <a:lvl1pPr>
              <a:lnSpc>
                <a:spcPct val="100000"/>
              </a:lnSpc>
              <a:defRPr sz="3600" b="0" baseline="0">
                <a:solidFill>
                  <a:srgbClr val="557630"/>
                </a:solidFill>
              </a:defRPr>
            </a:lvl1pPr>
          </a:lstStyle>
          <a:p>
            <a:pPr lvl="0"/>
            <a:r>
              <a:rPr lang="en-US" noProof="0" dirty="0" smtClean="0"/>
              <a:t>Click to edit Master title style</a:t>
            </a:r>
          </a:p>
        </p:txBody>
      </p:sp>
      <p:pic>
        <p:nvPicPr>
          <p:cNvPr id="1026" name="Picture 2" descr="C:\Users\Good Times\Documents\1B-OHE Website + General Admin\1-GENERAL OHE ADMIN\OHE REBRANDING MAY 2013\OHE templates\Research PPT pic for title pag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257946"/>
            <a:ext cx="9144000" cy="360005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userDrawn="1"/>
        </p:nvSpPr>
        <p:spPr bwMode="auto">
          <a:xfrm>
            <a:off x="323528" y="2564904"/>
            <a:ext cx="835292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100000"/>
              </a:lnSpc>
              <a:spcBef>
                <a:spcPct val="0"/>
              </a:spcBef>
              <a:spcAft>
                <a:spcPct val="0"/>
              </a:spcAft>
              <a:defRPr sz="3600" b="0">
                <a:solidFill>
                  <a:srgbClr val="004279"/>
                </a:solidFill>
                <a:latin typeface="Verdana"/>
                <a:ea typeface="+mj-ea"/>
                <a:cs typeface="Verdana"/>
              </a:defRPr>
            </a:lvl1pPr>
            <a:lvl2pPr algn="l" rtl="0" eaLnBrk="0" fontAlgn="base" hangingPunct="0">
              <a:lnSpc>
                <a:spcPct val="80000"/>
              </a:lnSpc>
              <a:spcBef>
                <a:spcPct val="0"/>
              </a:spcBef>
              <a:spcAft>
                <a:spcPct val="0"/>
              </a:spcAft>
              <a:defRPr sz="3200">
                <a:solidFill>
                  <a:srgbClr val="0083BE"/>
                </a:solidFill>
                <a:latin typeface="Verdana" charset="0"/>
                <a:ea typeface="ＭＳ Ｐゴシック" charset="0"/>
                <a:cs typeface="ＭＳ Ｐゴシック" charset="0"/>
              </a:defRPr>
            </a:lvl2pPr>
            <a:lvl3pPr algn="l" rtl="0" eaLnBrk="0" fontAlgn="base" hangingPunct="0">
              <a:lnSpc>
                <a:spcPct val="80000"/>
              </a:lnSpc>
              <a:spcBef>
                <a:spcPct val="0"/>
              </a:spcBef>
              <a:spcAft>
                <a:spcPct val="0"/>
              </a:spcAft>
              <a:defRPr sz="3200">
                <a:solidFill>
                  <a:srgbClr val="0083BE"/>
                </a:solidFill>
                <a:latin typeface="Verdana" charset="0"/>
                <a:ea typeface="ＭＳ Ｐゴシック" charset="0"/>
                <a:cs typeface="ＭＳ Ｐゴシック" charset="0"/>
              </a:defRPr>
            </a:lvl3pPr>
            <a:lvl4pPr algn="l" rtl="0" eaLnBrk="0" fontAlgn="base" hangingPunct="0">
              <a:lnSpc>
                <a:spcPct val="80000"/>
              </a:lnSpc>
              <a:spcBef>
                <a:spcPct val="0"/>
              </a:spcBef>
              <a:spcAft>
                <a:spcPct val="0"/>
              </a:spcAft>
              <a:defRPr sz="3200">
                <a:solidFill>
                  <a:srgbClr val="0083BE"/>
                </a:solidFill>
                <a:latin typeface="Verdana" charset="0"/>
                <a:ea typeface="ＭＳ Ｐゴシック" charset="0"/>
                <a:cs typeface="ＭＳ Ｐゴシック" charset="0"/>
              </a:defRPr>
            </a:lvl4pPr>
            <a:lvl5pPr algn="l" rtl="0" eaLnBrk="0" fontAlgn="base" hangingPunct="0">
              <a:lnSpc>
                <a:spcPct val="80000"/>
              </a:lnSpc>
              <a:spcBef>
                <a:spcPct val="0"/>
              </a:spcBef>
              <a:spcAft>
                <a:spcPct val="0"/>
              </a:spcAft>
              <a:defRPr sz="3200">
                <a:solidFill>
                  <a:srgbClr val="0083BE"/>
                </a:solidFill>
                <a:latin typeface="Verdana" charset="0"/>
                <a:ea typeface="ＭＳ Ｐゴシック" charset="0"/>
                <a:cs typeface="ＭＳ Ｐゴシック" charset="0"/>
              </a:defRPr>
            </a:lvl5pPr>
            <a:lvl6pPr marL="4572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6pPr>
            <a:lvl7pPr marL="9144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7pPr>
            <a:lvl8pPr marL="13716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8pPr>
            <a:lvl9pPr marL="18288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9pPr>
          </a:lstStyle>
          <a:p>
            <a:pPr defTabSz="914400"/>
            <a:endParaRPr lang="en-US" sz="3200" kern="0" dirty="0" smtClean="0">
              <a:solidFill>
                <a:srgbClr val="58A618"/>
              </a:solidFill>
            </a:endParaRPr>
          </a:p>
          <a:p>
            <a:pPr defTabSz="914400"/>
            <a:endParaRPr lang="en-US" sz="2800" kern="0" dirty="0" smtClean="0">
              <a:solidFill>
                <a:srgbClr val="58A618"/>
              </a:solidFill>
            </a:endParaRPr>
          </a:p>
          <a:p>
            <a:pPr defTabSz="914400"/>
            <a:endParaRPr lang="en-US" sz="2800" kern="0" dirty="0" smtClean="0">
              <a:solidFill>
                <a:srgbClr val="58A618"/>
              </a:solidFill>
            </a:endParaRPr>
          </a:p>
        </p:txBody>
      </p:sp>
    </p:spTree>
    <p:extLst>
      <p:ext uri="{BB962C8B-B14F-4D97-AF65-F5344CB8AC3E}">
        <p14:creationId xmlns:p14="http://schemas.microsoft.com/office/powerpoint/2010/main" val="3734996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7848872" cy="792087"/>
          </a:xfrm>
        </p:spPr>
        <p:txBody>
          <a:bodyPr/>
          <a:lstStyle>
            <a:lvl1pPr>
              <a:lnSpc>
                <a:spcPct val="100000"/>
              </a:lnSpc>
              <a:defRPr baseline="0">
                <a:solidFill>
                  <a:srgbClr val="58A618"/>
                </a:solidFill>
              </a:defRPr>
            </a:lvl1pPr>
          </a:lstStyle>
          <a:p>
            <a:endParaRPr lang="en-US" dirty="0"/>
          </a:p>
        </p:txBody>
      </p:sp>
      <p:sp>
        <p:nvSpPr>
          <p:cNvPr id="3" name="Content Placeholder 2"/>
          <p:cNvSpPr>
            <a:spLocks noGrp="1"/>
          </p:cNvSpPr>
          <p:nvPr>
            <p:ph idx="1"/>
          </p:nvPr>
        </p:nvSpPr>
        <p:spPr>
          <a:xfrm>
            <a:off x="539552" y="1340768"/>
            <a:ext cx="8064895" cy="4221832"/>
          </a:xfrm>
        </p:spPr>
        <p:txBody>
          <a:bodyPr/>
          <a:lstStyle>
            <a:lvl1pPr marL="457200" indent="-457200">
              <a:lnSpc>
                <a:spcPct val="100000"/>
              </a:lnSpc>
              <a:spcBef>
                <a:spcPts val="600"/>
              </a:spcBef>
              <a:spcAft>
                <a:spcPts val="600"/>
              </a:spcAft>
              <a:buSzPct val="119000"/>
              <a:buFont typeface="Arial" panose="020B0604020202020204" pitchFamily="34" charset="0"/>
              <a:buChar char="•"/>
              <a:defRPr/>
            </a:lvl1pPr>
            <a:lvl2pPr marL="800100" indent="-342900">
              <a:lnSpc>
                <a:spcPct val="100000"/>
              </a:lnSpc>
              <a:spcBef>
                <a:spcPts val="600"/>
              </a:spcBef>
              <a:spcAft>
                <a:spcPts val="600"/>
              </a:spcAft>
              <a:buClr>
                <a:srgbClr val="58A618"/>
              </a:buClr>
              <a:buFont typeface="Wingdings" panose="05000000000000000000" pitchFamily="2" charset="2"/>
              <a:buChar char="§"/>
              <a:defRPr/>
            </a:lvl2pPr>
            <a:lvl3pPr marL="1257300" indent="-342900">
              <a:lnSpc>
                <a:spcPct val="100000"/>
              </a:lnSpc>
              <a:spcBef>
                <a:spcPts val="600"/>
              </a:spcBef>
              <a:spcAft>
                <a:spcPts val="600"/>
              </a:spcAft>
              <a:buClr>
                <a:srgbClr val="58A618"/>
              </a:buClr>
              <a:buFont typeface="Verdana" pitchFamily="34" charset="0"/>
              <a:buChar char="–"/>
              <a:defRPr/>
            </a:lvl3pPr>
            <a:lvl4pPr>
              <a:lnSpc>
                <a:spcPct val="100000"/>
              </a:lnSpc>
              <a:spcBef>
                <a:spcPts val="600"/>
              </a:spcBef>
              <a:spcAft>
                <a:spcPts val="600"/>
              </a:spcAft>
              <a:defRPr/>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38367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84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5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279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505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01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899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17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486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706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44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609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dirty="0" smtClean="0"/>
              <a:t>Click to edit Master title style</a:t>
            </a:r>
            <a:endParaRPr lang="en-US" dirty="0"/>
          </a:p>
        </p:txBody>
      </p:sp>
    </p:spTree>
    <p:extLst>
      <p:ext uri="{BB962C8B-B14F-4D97-AF65-F5344CB8AC3E}">
        <p14:creationId xmlns:p14="http://schemas.microsoft.com/office/powerpoint/2010/main" val="2512029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858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3" name="Text Placeholder 11"/>
          <p:cNvSpPr>
            <a:spLocks noGrp="1"/>
          </p:cNvSpPr>
          <p:nvPr>
            <p:ph type="body" sz="quarter" idx="11" hasCustomPrompt="1"/>
          </p:nvPr>
        </p:nvSpPr>
        <p:spPr>
          <a:xfrm>
            <a:off x="47244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8"/>
          <p:cNvSpPr>
            <a:spLocks noGrp="1"/>
          </p:cNvSpPr>
          <p:nvPr>
            <p:ph type="title" hasCustomPrompt="1"/>
          </p:nvPr>
        </p:nvSpPr>
        <p:spPr>
          <a:xfrm>
            <a:off x="681487"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4074143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3439318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5105400" y="2507397"/>
            <a:ext cx="3124200" cy="2590800"/>
          </a:xfrm>
        </p:spPr>
        <p:txBody>
          <a:bodyPr/>
          <a:lstStyle/>
          <a:p>
            <a:endParaRPr lang="en-US" dirty="0"/>
          </a:p>
        </p:txBody>
      </p:sp>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287081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3361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19200"/>
            <a:ext cx="7772400" cy="1143000"/>
          </a:xfrm>
          <a:prstGeom prst="rect">
            <a:avLst/>
          </a:prstGeom>
        </p:spPr>
        <p:txBody>
          <a:bodyPr anchor="t"/>
          <a:lstStyle>
            <a:lvl1pPr algn="l">
              <a:defRPr sz="4800" b="1" cap="none">
                <a:solidFill>
                  <a:srgbClr val="009CD5"/>
                </a:solidFill>
                <a:latin typeface="Frutiga"/>
                <a:cs typeface="Frutiga"/>
              </a:defRPr>
            </a:lvl1pPr>
          </a:lstStyle>
          <a:p>
            <a:r>
              <a:rPr lang="en-GB" dirty="0" smtClean="0"/>
              <a:t>Click to edit title</a:t>
            </a:r>
            <a:endParaRPr lang="en-US" dirty="0"/>
          </a:p>
        </p:txBody>
      </p:sp>
    </p:spTree>
    <p:extLst>
      <p:ext uri="{BB962C8B-B14F-4D97-AF65-F5344CB8AC3E}">
        <p14:creationId xmlns:p14="http://schemas.microsoft.com/office/powerpoint/2010/main" val="1625284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143000"/>
            <a:ext cx="7926600" cy="990600"/>
          </a:xfrm>
          <a:prstGeom prst="rect">
            <a:avLst/>
          </a:prstGeom>
        </p:spPr>
        <p:txBody>
          <a:bodyPr/>
          <a:lstStyle>
            <a:lvl1pPr algn="l">
              <a:defRPr sz="4800" b="1">
                <a:solidFill>
                  <a:srgbClr val="009CD5"/>
                </a:solidFill>
                <a:latin typeface="Frutiga "/>
                <a:cs typeface="Frutiga "/>
              </a:defRPr>
            </a:lvl1pPr>
          </a:lstStyle>
          <a:p>
            <a:r>
              <a:rPr lang="en-GB" dirty="0" smtClean="0"/>
              <a:t>Click to edit title</a:t>
            </a:r>
            <a:endParaRPr lang="en-US" dirty="0"/>
          </a:p>
        </p:txBody>
      </p:sp>
      <p:sp>
        <p:nvSpPr>
          <p:cNvPr id="3" name="Content Placeholder 2"/>
          <p:cNvSpPr>
            <a:spLocks noGrp="1"/>
          </p:cNvSpPr>
          <p:nvPr>
            <p:ph sz="half" idx="1"/>
          </p:nvPr>
        </p:nvSpPr>
        <p:spPr>
          <a:xfrm>
            <a:off x="762000" y="2133600"/>
            <a:ext cx="3886200" cy="33528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800600" y="2133599"/>
            <a:ext cx="3888000" cy="33480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189830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153400" cy="1143000"/>
          </a:xfrm>
          <a:prstGeom prst="rect">
            <a:avLst/>
          </a:prstGeom>
        </p:spPr>
        <p:txBody>
          <a:bodyPr/>
          <a:lstStyle>
            <a:lvl1pPr algn="l">
              <a:defRPr sz="4800" b="1">
                <a:solidFill>
                  <a:srgbClr val="009CD5"/>
                </a:solidFill>
                <a:latin typeface="Frutiga"/>
                <a:cs typeface="Frutiga"/>
              </a:defRPr>
            </a:lvl1pPr>
          </a:lstStyle>
          <a:p>
            <a:r>
              <a:rPr lang="en-GB" dirty="0" smtClean="0"/>
              <a:t>Click to edit Master title style</a:t>
            </a:r>
            <a:endParaRPr lang="en-US" dirty="0"/>
          </a:p>
        </p:txBody>
      </p:sp>
    </p:spTree>
    <p:extLst>
      <p:ext uri="{BB962C8B-B14F-4D97-AF65-F5344CB8AC3E}">
        <p14:creationId xmlns:p14="http://schemas.microsoft.com/office/powerpoint/2010/main" val="748247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9792327-3546-2F47-A00B-49131B966B55}" type="datetimeFigureOut">
              <a:rPr lang="en-US" smtClean="0">
                <a:solidFill>
                  <a:prstClr val="black"/>
                </a:solidFill>
              </a:rPr>
              <a:pPr/>
              <a:t>7/6/2017</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688604-E017-CD45-B9AA-0BB04E30C6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8706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858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3" name="Text Placeholder 11"/>
          <p:cNvSpPr>
            <a:spLocks noGrp="1"/>
          </p:cNvSpPr>
          <p:nvPr>
            <p:ph type="body" sz="quarter" idx="11" hasCustomPrompt="1"/>
          </p:nvPr>
        </p:nvSpPr>
        <p:spPr>
          <a:xfrm>
            <a:off x="47244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8"/>
          <p:cNvSpPr>
            <a:spLocks noGrp="1"/>
          </p:cNvSpPr>
          <p:nvPr>
            <p:ph type="title" hasCustomPrompt="1"/>
          </p:nvPr>
        </p:nvSpPr>
        <p:spPr>
          <a:xfrm>
            <a:off x="681487"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2013914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2187097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5105400" y="2507397"/>
            <a:ext cx="3124200" cy="2590800"/>
          </a:xfrm>
        </p:spPr>
        <p:txBody>
          <a:bodyPr/>
          <a:lstStyle/>
          <a:p>
            <a:endParaRPr lang="en-US" dirty="0"/>
          </a:p>
        </p:txBody>
      </p:sp>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extLst>
      <p:ext uri="{BB962C8B-B14F-4D97-AF65-F5344CB8AC3E}">
        <p14:creationId xmlns:p14="http://schemas.microsoft.com/office/powerpoint/2010/main" val="2609601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19200"/>
            <a:ext cx="7772400" cy="1143000"/>
          </a:xfrm>
          <a:prstGeom prst="rect">
            <a:avLst/>
          </a:prstGeom>
        </p:spPr>
        <p:txBody>
          <a:bodyPr anchor="t"/>
          <a:lstStyle>
            <a:lvl1pPr algn="l">
              <a:defRPr sz="4800" b="1" cap="none">
                <a:solidFill>
                  <a:srgbClr val="009CD5"/>
                </a:solidFill>
                <a:latin typeface="Frutiga"/>
                <a:cs typeface="Frutiga"/>
              </a:defRPr>
            </a:lvl1pPr>
          </a:lstStyle>
          <a:p>
            <a:r>
              <a:rPr lang="en-GB" dirty="0" smtClean="0"/>
              <a:t>Click to edit title</a:t>
            </a:r>
            <a:endParaRPr lang="en-US" dirty="0"/>
          </a:p>
        </p:txBody>
      </p:sp>
    </p:spTree>
    <p:extLst>
      <p:ext uri="{BB962C8B-B14F-4D97-AF65-F5344CB8AC3E}">
        <p14:creationId xmlns:p14="http://schemas.microsoft.com/office/powerpoint/2010/main" val="848705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143000"/>
            <a:ext cx="7926600" cy="990600"/>
          </a:xfrm>
          <a:prstGeom prst="rect">
            <a:avLst/>
          </a:prstGeom>
        </p:spPr>
        <p:txBody>
          <a:bodyPr/>
          <a:lstStyle>
            <a:lvl1pPr algn="l">
              <a:defRPr sz="4800" b="1">
                <a:solidFill>
                  <a:srgbClr val="009CD5"/>
                </a:solidFill>
                <a:latin typeface="Frutiga "/>
                <a:cs typeface="Frutiga "/>
              </a:defRPr>
            </a:lvl1pPr>
          </a:lstStyle>
          <a:p>
            <a:r>
              <a:rPr lang="en-GB" dirty="0" smtClean="0"/>
              <a:t>Click to edit title</a:t>
            </a:r>
            <a:endParaRPr lang="en-US" dirty="0"/>
          </a:p>
        </p:txBody>
      </p:sp>
      <p:sp>
        <p:nvSpPr>
          <p:cNvPr id="3" name="Content Placeholder 2"/>
          <p:cNvSpPr>
            <a:spLocks noGrp="1"/>
          </p:cNvSpPr>
          <p:nvPr>
            <p:ph sz="half" idx="1"/>
          </p:nvPr>
        </p:nvSpPr>
        <p:spPr>
          <a:xfrm>
            <a:off x="762000" y="2133600"/>
            <a:ext cx="3886200" cy="33528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800600" y="2133599"/>
            <a:ext cx="3888000" cy="33480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707975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153400" cy="1143000"/>
          </a:xfrm>
          <a:prstGeom prst="rect">
            <a:avLst/>
          </a:prstGeom>
        </p:spPr>
        <p:txBody>
          <a:bodyPr/>
          <a:lstStyle>
            <a:lvl1pPr algn="l">
              <a:defRPr sz="4800" b="1">
                <a:solidFill>
                  <a:srgbClr val="009CD5"/>
                </a:solidFill>
                <a:latin typeface="Frutiga"/>
                <a:cs typeface="Frutiga"/>
              </a:defRPr>
            </a:lvl1pPr>
          </a:lstStyle>
          <a:p>
            <a:r>
              <a:rPr lang="en-GB" dirty="0" smtClean="0"/>
              <a:t>Click to edit Master title style</a:t>
            </a:r>
            <a:endParaRPr lang="en-US" dirty="0"/>
          </a:p>
        </p:txBody>
      </p:sp>
    </p:spTree>
    <p:extLst>
      <p:ext uri="{BB962C8B-B14F-4D97-AF65-F5344CB8AC3E}">
        <p14:creationId xmlns:p14="http://schemas.microsoft.com/office/powerpoint/2010/main" val="164470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9792327-3546-2F47-A00B-49131B966B55}" type="datetimeFigureOut">
              <a:rPr lang="en-US" smtClean="0">
                <a:solidFill>
                  <a:prstClr val="black"/>
                </a:solidFill>
              </a:rPr>
              <a:pPr/>
              <a:t>7/6/2017</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688604-E017-CD45-B9AA-0BB04E30C6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1932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0D7676-15A3-4530-AF73-018AD20907EB}"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160B3-DAAF-4D09-A79E-52B9C92BCAF9}" type="slidenum">
              <a:rPr lang="en-GB" smtClean="0"/>
              <a:t>‹#›</a:t>
            </a:fld>
            <a:endParaRPr lang="en-GB"/>
          </a:p>
        </p:txBody>
      </p:sp>
    </p:spTree>
    <p:extLst>
      <p:ext uri="{BB962C8B-B14F-4D97-AF65-F5344CB8AC3E}">
        <p14:creationId xmlns:p14="http://schemas.microsoft.com/office/powerpoint/2010/main" val="1232086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ABF4DF-E0B8-461D-AD00-D30A8F89BB41}"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9A872-2DA3-4727-A080-6A3A8B766705}" type="slidenum">
              <a:rPr lang="en-GB" smtClean="0"/>
              <a:t>‹#›</a:t>
            </a:fld>
            <a:endParaRPr lang="en-GB"/>
          </a:p>
        </p:txBody>
      </p:sp>
    </p:spTree>
    <p:extLst>
      <p:ext uri="{BB962C8B-B14F-4D97-AF65-F5344CB8AC3E}">
        <p14:creationId xmlns:p14="http://schemas.microsoft.com/office/powerpoint/2010/main" val="273773435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ABF4DF-E0B8-461D-AD00-D30A8F89BB41}"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9A872-2DA3-4727-A080-6A3A8B766705}" type="slidenum">
              <a:rPr lang="en-GB" smtClean="0"/>
              <a:t>‹#›</a:t>
            </a:fld>
            <a:endParaRPr lang="en-GB"/>
          </a:p>
        </p:txBody>
      </p:sp>
    </p:spTree>
    <p:extLst>
      <p:ext uri="{BB962C8B-B14F-4D97-AF65-F5344CB8AC3E}">
        <p14:creationId xmlns:p14="http://schemas.microsoft.com/office/powerpoint/2010/main" val="164111585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marL="25400"/>
            <a:fld id="{81D60167-4931-47E6-BA6A-407CBD079E47}" type="slidenum">
              <a:rPr lang="en-GB" spc="-5" smtClean="0">
                <a:solidFill>
                  <a:prstClr val="black"/>
                </a:solidFill>
              </a:rPr>
              <a:pPr marL="25400"/>
              <a:t>‹#›</a:t>
            </a:fld>
            <a:endParaRPr lang="en-GB" spc="-5">
              <a:solidFill>
                <a:prstClr val="black"/>
              </a:solidFill>
            </a:endParaRPr>
          </a:p>
        </p:txBody>
      </p:sp>
    </p:spTree>
    <p:extLst>
      <p:ext uri="{BB962C8B-B14F-4D97-AF65-F5344CB8AC3E}">
        <p14:creationId xmlns:p14="http://schemas.microsoft.com/office/powerpoint/2010/main" val="2995680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ABF4DF-E0B8-461D-AD00-D30A8F89BB41}" type="datetimeFigureOut">
              <a:rPr lang="en-GB" smtClean="0"/>
              <a:t>06/07/2017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19A872-2DA3-4727-A080-6A3A8B766705}" type="slidenum">
              <a:rPr lang="en-GB" smtClean="0"/>
              <a:t>‹#›</a:t>
            </a:fld>
            <a:endParaRPr lang="en-GB"/>
          </a:p>
        </p:txBody>
      </p:sp>
    </p:spTree>
    <p:extLst>
      <p:ext uri="{BB962C8B-B14F-4D97-AF65-F5344CB8AC3E}">
        <p14:creationId xmlns:p14="http://schemas.microsoft.com/office/powerpoint/2010/main" val="180019928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ABF4DF-E0B8-461D-AD00-D30A8F89BB41}" type="datetimeFigureOut">
              <a:rPr lang="en-GB" smtClean="0"/>
              <a:t>06/07/2017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19A872-2DA3-4727-A080-6A3A8B766705}" type="slidenum">
              <a:rPr lang="en-GB" smtClean="0"/>
              <a:t>‹#›</a:t>
            </a:fld>
            <a:endParaRPr lang="en-GB"/>
          </a:p>
        </p:txBody>
      </p:sp>
    </p:spTree>
    <p:extLst>
      <p:ext uri="{BB962C8B-B14F-4D97-AF65-F5344CB8AC3E}">
        <p14:creationId xmlns:p14="http://schemas.microsoft.com/office/powerpoint/2010/main" val="1769549425"/>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BF4DF-E0B8-461D-AD00-D30A8F89BB41}" type="datetimeFigureOut">
              <a:rPr lang="en-GB" smtClean="0"/>
              <a:t>06/07/2017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19A872-2DA3-4727-A080-6A3A8B766705}" type="slidenum">
              <a:rPr lang="en-GB" smtClean="0"/>
              <a:t>‹#›</a:t>
            </a:fld>
            <a:endParaRPr lang="en-GB"/>
          </a:p>
        </p:txBody>
      </p:sp>
    </p:spTree>
    <p:extLst>
      <p:ext uri="{BB962C8B-B14F-4D97-AF65-F5344CB8AC3E}">
        <p14:creationId xmlns:p14="http://schemas.microsoft.com/office/powerpoint/2010/main" val="770118933"/>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BF4DF-E0B8-461D-AD00-D30A8F89BB41}" type="datetimeFigureOut">
              <a:rPr lang="en-GB" smtClean="0"/>
              <a:t>06/07/2017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19A872-2DA3-4727-A080-6A3A8B766705}" type="slidenum">
              <a:rPr lang="en-GB" smtClean="0"/>
              <a:t>‹#›</a:t>
            </a:fld>
            <a:endParaRPr lang="en-GB"/>
          </a:p>
        </p:txBody>
      </p:sp>
    </p:spTree>
    <p:extLst>
      <p:ext uri="{BB962C8B-B14F-4D97-AF65-F5344CB8AC3E}">
        <p14:creationId xmlns:p14="http://schemas.microsoft.com/office/powerpoint/2010/main" val="336049790"/>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BF4DF-E0B8-461D-AD00-D30A8F89BB41}" type="datetimeFigureOut">
              <a:rPr lang="en-GB" smtClean="0"/>
              <a:t>06/07/2017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19A872-2DA3-4727-A080-6A3A8B766705}" type="slidenum">
              <a:rPr lang="en-GB" smtClean="0"/>
              <a:t>‹#›</a:t>
            </a:fld>
            <a:endParaRPr lang="en-GB"/>
          </a:p>
        </p:txBody>
      </p:sp>
    </p:spTree>
    <p:extLst>
      <p:ext uri="{BB962C8B-B14F-4D97-AF65-F5344CB8AC3E}">
        <p14:creationId xmlns:p14="http://schemas.microsoft.com/office/powerpoint/2010/main" val="18415492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ABF4DF-E0B8-461D-AD00-D30A8F89BB41}"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9A872-2DA3-4727-A080-6A3A8B766705}" type="slidenum">
              <a:rPr lang="en-GB" smtClean="0"/>
              <a:t>‹#›</a:t>
            </a:fld>
            <a:endParaRPr lang="en-GB"/>
          </a:p>
        </p:txBody>
      </p:sp>
    </p:spTree>
    <p:extLst>
      <p:ext uri="{BB962C8B-B14F-4D97-AF65-F5344CB8AC3E}">
        <p14:creationId xmlns:p14="http://schemas.microsoft.com/office/powerpoint/2010/main" val="261746926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ABF4DF-E0B8-461D-AD00-D30A8F89BB41}"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9A872-2DA3-4727-A080-6A3A8B766705}" type="slidenum">
              <a:rPr lang="en-GB" smtClean="0"/>
              <a:t>‹#›</a:t>
            </a:fld>
            <a:endParaRPr lang="en-GB"/>
          </a:p>
        </p:txBody>
      </p:sp>
    </p:spTree>
    <p:extLst>
      <p:ext uri="{BB962C8B-B14F-4D97-AF65-F5344CB8AC3E}">
        <p14:creationId xmlns:p14="http://schemas.microsoft.com/office/powerpoint/2010/main" val="365442839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0478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a:t>Click here to insert your photograph</a:t>
            </a:r>
          </a:p>
        </p:txBody>
      </p:sp>
    </p:spTree>
    <p:extLst>
      <p:ext uri="{BB962C8B-B14F-4D97-AF65-F5344CB8AC3E}">
        <p14:creationId xmlns:p14="http://schemas.microsoft.com/office/powerpoint/2010/main" val="32384861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47860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a:t>Click here to insert your photograph</a:t>
            </a:r>
          </a:p>
        </p:txBody>
      </p:sp>
    </p:spTree>
    <p:extLst>
      <p:ext uri="{BB962C8B-B14F-4D97-AF65-F5344CB8AC3E}">
        <p14:creationId xmlns:p14="http://schemas.microsoft.com/office/powerpoint/2010/main" val="4060415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378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19200"/>
            <a:ext cx="7772400" cy="1143000"/>
          </a:xfrm>
          <a:prstGeom prst="rect">
            <a:avLst/>
          </a:prstGeom>
        </p:spPr>
        <p:txBody>
          <a:bodyPr anchor="t"/>
          <a:lstStyle>
            <a:lvl1pPr algn="l">
              <a:defRPr sz="4800" b="1" cap="none">
                <a:solidFill>
                  <a:srgbClr val="009CD5"/>
                </a:solidFill>
                <a:latin typeface="Frutiga"/>
                <a:cs typeface="Frutiga"/>
              </a:defRPr>
            </a:lvl1pPr>
          </a:lstStyle>
          <a:p>
            <a:r>
              <a:rPr lang="en-US"/>
              <a:t>Click to edit Master title style</a:t>
            </a:r>
          </a:p>
        </p:txBody>
      </p:sp>
    </p:spTree>
    <p:extLst>
      <p:ext uri="{BB962C8B-B14F-4D97-AF65-F5344CB8AC3E}">
        <p14:creationId xmlns:p14="http://schemas.microsoft.com/office/powerpoint/2010/main" val="37424686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defRPr>
            </a:lvl1pPr>
          </a:lstStyle>
          <a:p>
            <a:pPr>
              <a:defRPr/>
            </a:pPr>
            <a:endParaRPr lang="en-US">
              <a:solidFill>
                <a:prstClr val="black"/>
              </a:solidFill>
            </a:endParaRPr>
          </a:p>
        </p:txBody>
      </p:sp>
      <p:sp>
        <p:nvSpPr>
          <p:cNvPr id="4" name="Footer Placeholder 4"/>
          <p:cNvSpPr>
            <a:spLocks noGrp="1"/>
          </p:cNvSpPr>
          <p:nvPr>
            <p:ph type="ftr" sz="quarter" idx="11"/>
          </p:nvPr>
        </p:nvSpPr>
        <p:spPr>
          <a:xfrm>
            <a:off x="3124200" y="6356354"/>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defRPr>
            </a:lvl1pPr>
          </a:lstStyle>
          <a:p>
            <a:pPr>
              <a:defRPr/>
            </a:pPr>
            <a:fld id="{20E25C1B-9E30-4807-8519-A035F2103B6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78621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defRPr>
            </a:lvl1pPr>
          </a:lstStyle>
          <a:p>
            <a:pPr>
              <a:defRPr/>
            </a:pPr>
            <a:endParaRPr lang="en-US">
              <a:solidFill>
                <a:prstClr val="black"/>
              </a:solidFill>
            </a:endParaRPr>
          </a:p>
        </p:txBody>
      </p:sp>
      <p:sp>
        <p:nvSpPr>
          <p:cNvPr id="4" name="Footer Placeholder 4"/>
          <p:cNvSpPr>
            <a:spLocks noGrp="1"/>
          </p:cNvSpPr>
          <p:nvPr>
            <p:ph type="ftr" sz="quarter" idx="11"/>
          </p:nvPr>
        </p:nvSpPr>
        <p:spPr>
          <a:xfrm>
            <a:off x="3124200" y="6356354"/>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defRPr>
            </a:lvl1pPr>
          </a:lstStyle>
          <a:p>
            <a:pPr>
              <a:defRPr/>
            </a:pPr>
            <a:fld id="{20E25C1B-9E30-4807-8519-A035F2103B6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0015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8" name="Text Placeholder 11"/>
          <p:cNvSpPr>
            <a:spLocks noGrp="1"/>
          </p:cNvSpPr>
          <p:nvPr>
            <p:ph type="body" sz="quarter" idx="11"/>
          </p:nvPr>
        </p:nvSpPr>
        <p:spPr>
          <a:xfrm>
            <a:off x="762000" y="2126397"/>
            <a:ext cx="3429000" cy="2971800"/>
          </a:xfrm>
          <a:prstGeom prst="rect">
            <a:avLst/>
          </a:prstGeo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8"/>
          <p:cNvSpPr>
            <a:spLocks noGrp="1"/>
          </p:cNvSpPr>
          <p:nvPr>
            <p:ph type="title"/>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US"/>
              <a:t>Click to edit Master title style</a:t>
            </a:r>
            <a:endParaRPr lang="en-US" dirty="0"/>
          </a:p>
        </p:txBody>
      </p:sp>
    </p:spTree>
    <p:extLst>
      <p:ext uri="{BB962C8B-B14F-4D97-AF65-F5344CB8AC3E}">
        <p14:creationId xmlns:p14="http://schemas.microsoft.com/office/powerpoint/2010/main" val="9762296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smtClean="0"/>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853381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smtClean="0"/>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7512983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24472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2979852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061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9836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a:t>Click here to insert your photograph</a:t>
            </a:r>
          </a:p>
        </p:txBody>
      </p:sp>
    </p:spTree>
    <p:extLst>
      <p:ext uri="{BB962C8B-B14F-4D97-AF65-F5344CB8AC3E}">
        <p14:creationId xmlns:p14="http://schemas.microsoft.com/office/powerpoint/2010/main" val="2867633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6173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a:t>Click here to insert your photograph</a:t>
            </a:r>
          </a:p>
        </p:txBody>
      </p:sp>
    </p:spTree>
    <p:extLst>
      <p:ext uri="{BB962C8B-B14F-4D97-AF65-F5344CB8AC3E}">
        <p14:creationId xmlns:p14="http://schemas.microsoft.com/office/powerpoint/2010/main" val="27159183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99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40410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153400" cy="1143000"/>
          </a:xfrm>
          <a:prstGeom prst="rect">
            <a:avLst/>
          </a:prstGeom>
        </p:spPr>
        <p:txBody>
          <a:bodyPr/>
          <a:lstStyle>
            <a:lvl1pPr algn="l">
              <a:defRPr sz="4800" b="1">
                <a:solidFill>
                  <a:srgbClr val="009CD5"/>
                </a:solidFill>
                <a:latin typeface="Frutiga"/>
                <a:cs typeface="Frutiga"/>
              </a:defRPr>
            </a:lvl1pPr>
          </a:lstStyle>
          <a:p>
            <a:r>
              <a:rPr lang="en-GB" dirty="0" smtClean="0"/>
              <a:t>Click to edit Master title style</a:t>
            </a:r>
            <a:endParaRPr lang="en-US" dirty="0"/>
          </a:p>
        </p:txBody>
      </p:sp>
    </p:spTree>
    <p:extLst>
      <p:ext uri="{BB962C8B-B14F-4D97-AF65-F5344CB8AC3E}">
        <p14:creationId xmlns:p14="http://schemas.microsoft.com/office/powerpoint/2010/main" val="16550478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8" name="Text Placeholder 11"/>
          <p:cNvSpPr>
            <a:spLocks noGrp="1"/>
          </p:cNvSpPr>
          <p:nvPr>
            <p:ph type="body" sz="quarter" idx="11"/>
          </p:nvPr>
        </p:nvSpPr>
        <p:spPr>
          <a:xfrm>
            <a:off x="762000" y="2126397"/>
            <a:ext cx="3429000" cy="2971800"/>
          </a:xfrm>
          <a:prstGeom prst="rect">
            <a:avLst/>
          </a:prstGeo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8"/>
          <p:cNvSpPr>
            <a:spLocks noGrp="1"/>
          </p:cNvSpPr>
          <p:nvPr>
            <p:ph type="title"/>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US" smtClean="0"/>
              <a:t>Click to edit Master title style</a:t>
            </a:r>
            <a:endParaRPr lang="en-US" dirty="0"/>
          </a:p>
        </p:txBody>
      </p:sp>
    </p:spTree>
    <p:extLst>
      <p:ext uri="{BB962C8B-B14F-4D97-AF65-F5344CB8AC3E}">
        <p14:creationId xmlns:p14="http://schemas.microsoft.com/office/powerpoint/2010/main" val="40071757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3318CB9-1BB3-4609-939C-65E47A2D57E1}" type="datetimeFigureOut">
              <a:rPr lang="en-GB">
                <a:solidFill>
                  <a:prstClr val="black"/>
                </a:solidFill>
              </a:rPr>
              <a:pPr>
                <a:defRPr/>
              </a:pPr>
              <a:t>06/07/2017</a:t>
            </a:fld>
            <a:endParaRPr lang="en-GB">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solidFill>
                <a:prstClr val="black"/>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92B9CE4-847B-4991-8CE0-FF42C83A3D12}"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10887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77145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219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7.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NUL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8.jpeg"/><Relationship Id="rId17" Type="http://schemas.openxmlformats.org/officeDocument/2006/relationships/image" Target="../media/image5.pd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6.png"/><Relationship Id="rId5" Type="http://schemas.openxmlformats.org/officeDocument/2006/relationships/slideLayout" Target="../slideLayouts/slideLayout31.xml"/><Relationship Id="rId10" Type="http://schemas.openxmlformats.org/officeDocument/2006/relationships/image" Target="../media/image2.pdf"/><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8" Type="http://schemas.openxmlformats.org/officeDocument/2006/relationships/image" Target="../media/image9.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8.jpeg"/><Relationship Id="rId17" Type="http://schemas.openxmlformats.org/officeDocument/2006/relationships/image" Target="../media/image5.pd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6.png"/><Relationship Id="rId5" Type="http://schemas.openxmlformats.org/officeDocument/2006/relationships/slideLayout" Target="../slideLayouts/slideLayout38.xml"/><Relationship Id="rId10" Type="http://schemas.openxmlformats.org/officeDocument/2006/relationships/image" Target="../media/image2.pdf"/><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7.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62.xml"/><Relationship Id="rId7" Type="http://schemas.openxmlformats.org/officeDocument/2006/relationships/image" Target="../media/image1.jp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8.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2.emf"/><Relationship Id="rId5" Type="http://schemas.openxmlformats.org/officeDocument/2006/relationships/slideLayout" Target="../slideLayouts/slideLayout69.xml"/><Relationship Id="rId10" Type="http://schemas.openxmlformats.org/officeDocument/2006/relationships/image" Target="../media/image1.jpg"/><Relationship Id="rId4" Type="http://schemas.openxmlformats.org/officeDocument/2006/relationships/slideLayout" Target="../slideLayouts/slideLayout6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87"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29832038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11560" y="228303"/>
            <a:ext cx="6696743" cy="77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8" name="Rectangle 3"/>
          <p:cNvSpPr>
            <a:spLocks noGrp="1" noChangeArrowheads="1"/>
          </p:cNvSpPr>
          <p:nvPr>
            <p:ph type="body" idx="1"/>
          </p:nvPr>
        </p:nvSpPr>
        <p:spPr bwMode="auto">
          <a:xfrm>
            <a:off x="611560" y="1340768"/>
            <a:ext cx="7992887" cy="422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a:t>
            </a:r>
            <a:r>
              <a:rPr lang="en-US" dirty="0" smtClean="0"/>
              <a:t>level</a:t>
            </a:r>
          </a:p>
          <a:p>
            <a:pPr lvl="2"/>
            <a:r>
              <a:rPr lang="en-US" dirty="0" smtClean="0"/>
              <a:t>Third </a:t>
            </a:r>
            <a:r>
              <a:rPr lang="en-US" dirty="0"/>
              <a:t>level</a:t>
            </a:r>
          </a:p>
          <a:p>
            <a:pPr lvl="4"/>
            <a:endParaRPr lang="en-US" dirty="0"/>
          </a:p>
        </p:txBody>
      </p:sp>
      <p:sp>
        <p:nvSpPr>
          <p:cNvPr id="8" name="TextBox 7"/>
          <p:cNvSpPr txBox="1"/>
          <p:nvPr userDrawn="1"/>
        </p:nvSpPr>
        <p:spPr>
          <a:xfrm>
            <a:off x="4860032" y="6309320"/>
            <a:ext cx="3456384" cy="276999"/>
          </a:xfrm>
          <a:prstGeom prst="rect">
            <a:avLst/>
          </a:prstGeom>
          <a:noFill/>
        </p:spPr>
        <p:txBody>
          <a:bodyPr wrap="square" rtlCol="0">
            <a:spAutoFit/>
          </a:bodyPr>
          <a:lstStyle/>
          <a:p>
            <a:pPr algn="r" defTabSz="914400" eaLnBrk="0" fontAlgn="base" hangingPunct="0">
              <a:spcBef>
                <a:spcPct val="0"/>
              </a:spcBef>
              <a:spcAft>
                <a:spcPct val="0"/>
              </a:spcAft>
            </a:pPr>
            <a:r>
              <a:rPr lang="en-GB" sz="1200" dirty="0" smtClean="0">
                <a:solidFill>
                  <a:srgbClr val="A5ACAF"/>
                </a:solidFill>
                <a:latin typeface="Verdana"/>
                <a:cs typeface="Verdana"/>
              </a:rPr>
              <a:t>31/05/17   </a:t>
            </a:r>
            <a:fld id="{1717BACF-847C-AD4B-A529-37C64EDA9FFD}" type="slidenum">
              <a:rPr lang="en-GB" sz="1200" smtClean="0">
                <a:solidFill>
                  <a:srgbClr val="A5ACAF"/>
                </a:solidFill>
                <a:latin typeface="Verdana"/>
                <a:cs typeface="Verdana"/>
              </a:rPr>
              <a:pPr algn="r" defTabSz="914400" eaLnBrk="0" fontAlgn="base" hangingPunct="0">
                <a:spcBef>
                  <a:spcPct val="0"/>
                </a:spcBef>
                <a:spcAft>
                  <a:spcPct val="0"/>
                </a:spcAft>
              </a:pPr>
              <a:t>‹#›</a:t>
            </a:fld>
            <a:endParaRPr lang="en-US" sz="1200" dirty="0">
              <a:solidFill>
                <a:srgbClr val="A5ACAF"/>
              </a:solidFill>
              <a:latin typeface="Verdana"/>
              <a:cs typeface="Verdana"/>
            </a:endParaRPr>
          </a:p>
        </p:txBody>
      </p:sp>
      <p:cxnSp>
        <p:nvCxnSpPr>
          <p:cNvPr id="5" name="Straight Connector 4"/>
          <p:cNvCxnSpPr/>
          <p:nvPr userDrawn="1"/>
        </p:nvCxnSpPr>
        <p:spPr bwMode="auto">
          <a:xfrm>
            <a:off x="432000" y="1008000"/>
            <a:ext cx="8208912" cy="0"/>
          </a:xfrm>
          <a:prstGeom prst="line">
            <a:avLst/>
          </a:prstGeom>
          <a:solidFill>
            <a:schemeClr val="accent1"/>
          </a:solidFill>
          <a:ln w="15875" cap="flat" cmpd="sng" algn="ctr">
            <a:solidFill>
              <a:srgbClr val="58A618"/>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userDrawn="1"/>
        </p:nvCxnSpPr>
        <p:spPr bwMode="auto">
          <a:xfrm>
            <a:off x="467544" y="5949280"/>
            <a:ext cx="8208912" cy="0"/>
          </a:xfrm>
          <a:prstGeom prst="line">
            <a:avLst/>
          </a:prstGeom>
          <a:solidFill>
            <a:schemeClr val="accent1"/>
          </a:solidFill>
          <a:ln w="15875" cap="flat" cmpd="sng" algn="ctr">
            <a:solidFill>
              <a:srgbClr val="58A618"/>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051" name="Picture 3" descr="C:\Users\Good Times\Documents\1B-OHE Website + General Admin\1-GENERAL OHE ADMIN\OHE REBRANDING MAY 2013\OHE Logos\Research logo\For onscreen_word processing\OHE_researchlogo_RGB.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553" y="6021288"/>
            <a:ext cx="739478"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Good Times\Documents\1B-OHE Website + General Admin\1-GENERAL OHE ADMIN\OHE REBRANDING MAY 2013\OHE templates\Research PPT curves.pn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0565"/>
          <a:stretch/>
        </p:blipFill>
        <p:spPr bwMode="auto">
          <a:xfrm flipH="1">
            <a:off x="6396733" y="166464"/>
            <a:ext cx="1919885"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56006"/>
      </p:ext>
    </p:extLst>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p:txStyles>
    <p:titleStyle>
      <a:lvl1pPr algn="l" rtl="0" eaLnBrk="0" fontAlgn="base" hangingPunct="0">
        <a:lnSpc>
          <a:spcPct val="100000"/>
        </a:lnSpc>
        <a:spcBef>
          <a:spcPct val="0"/>
        </a:spcBef>
        <a:spcAft>
          <a:spcPct val="0"/>
        </a:spcAft>
        <a:defRPr sz="3200" baseline="0">
          <a:solidFill>
            <a:srgbClr val="58A618"/>
          </a:solidFill>
          <a:latin typeface="Verdana"/>
          <a:ea typeface="+mj-ea"/>
          <a:cs typeface="Verdana"/>
        </a:defRPr>
      </a:lvl1pPr>
      <a:lvl2pPr algn="l" rtl="0" eaLnBrk="0" fontAlgn="base" hangingPunct="0">
        <a:lnSpc>
          <a:spcPct val="80000"/>
        </a:lnSpc>
        <a:spcBef>
          <a:spcPct val="0"/>
        </a:spcBef>
        <a:spcAft>
          <a:spcPct val="0"/>
        </a:spcAft>
        <a:defRPr sz="3200">
          <a:solidFill>
            <a:srgbClr val="0083BE"/>
          </a:solidFill>
          <a:latin typeface="Verdana" charset="0"/>
          <a:ea typeface="ＭＳ Ｐゴシック" charset="0"/>
          <a:cs typeface="ＭＳ Ｐゴシック" charset="0"/>
        </a:defRPr>
      </a:lvl2pPr>
      <a:lvl3pPr algn="l" rtl="0" eaLnBrk="0" fontAlgn="base" hangingPunct="0">
        <a:lnSpc>
          <a:spcPct val="80000"/>
        </a:lnSpc>
        <a:spcBef>
          <a:spcPct val="0"/>
        </a:spcBef>
        <a:spcAft>
          <a:spcPct val="0"/>
        </a:spcAft>
        <a:defRPr sz="3200">
          <a:solidFill>
            <a:srgbClr val="0083BE"/>
          </a:solidFill>
          <a:latin typeface="Verdana" charset="0"/>
          <a:ea typeface="ＭＳ Ｐゴシック" charset="0"/>
          <a:cs typeface="ＭＳ Ｐゴシック" charset="0"/>
        </a:defRPr>
      </a:lvl3pPr>
      <a:lvl4pPr algn="l" rtl="0" eaLnBrk="0" fontAlgn="base" hangingPunct="0">
        <a:lnSpc>
          <a:spcPct val="80000"/>
        </a:lnSpc>
        <a:spcBef>
          <a:spcPct val="0"/>
        </a:spcBef>
        <a:spcAft>
          <a:spcPct val="0"/>
        </a:spcAft>
        <a:defRPr sz="3200">
          <a:solidFill>
            <a:srgbClr val="0083BE"/>
          </a:solidFill>
          <a:latin typeface="Verdana" charset="0"/>
          <a:ea typeface="ＭＳ Ｐゴシック" charset="0"/>
          <a:cs typeface="ＭＳ Ｐゴシック" charset="0"/>
        </a:defRPr>
      </a:lvl4pPr>
      <a:lvl5pPr algn="l" rtl="0" eaLnBrk="0" fontAlgn="base" hangingPunct="0">
        <a:lnSpc>
          <a:spcPct val="80000"/>
        </a:lnSpc>
        <a:spcBef>
          <a:spcPct val="0"/>
        </a:spcBef>
        <a:spcAft>
          <a:spcPct val="0"/>
        </a:spcAft>
        <a:defRPr sz="3200">
          <a:solidFill>
            <a:srgbClr val="0083BE"/>
          </a:solidFill>
          <a:latin typeface="Verdana" charset="0"/>
          <a:ea typeface="ＭＳ Ｐゴシック" charset="0"/>
          <a:cs typeface="ＭＳ Ｐゴシック" charset="0"/>
        </a:defRPr>
      </a:lvl5pPr>
      <a:lvl6pPr marL="4572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6pPr>
      <a:lvl7pPr marL="9144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7pPr>
      <a:lvl8pPr marL="13716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8pPr>
      <a:lvl9pPr marL="18288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9pPr>
    </p:titleStyle>
    <p:bodyStyle>
      <a:lvl1pPr marL="457200" indent="-457200" algn="l" rtl="0" eaLnBrk="0" fontAlgn="base" hangingPunct="0">
        <a:lnSpc>
          <a:spcPct val="100000"/>
        </a:lnSpc>
        <a:spcBef>
          <a:spcPts val="600"/>
        </a:spcBef>
        <a:spcAft>
          <a:spcPct val="0"/>
        </a:spcAft>
        <a:buClr>
          <a:srgbClr val="58A618"/>
        </a:buClr>
        <a:buFont typeface="Arial" panose="020B0604020202020204" pitchFamily="34" charset="0"/>
        <a:buChar char="•"/>
        <a:defRPr sz="2400">
          <a:solidFill>
            <a:srgbClr val="004279"/>
          </a:solidFill>
          <a:latin typeface="Verdana"/>
          <a:ea typeface="+mn-ea"/>
          <a:cs typeface="Verdana"/>
        </a:defRPr>
      </a:lvl1pPr>
      <a:lvl2pPr marL="800100" indent="-342900" algn="l" rtl="0" eaLnBrk="0" fontAlgn="base" hangingPunct="0">
        <a:lnSpc>
          <a:spcPct val="100000"/>
        </a:lnSpc>
        <a:spcBef>
          <a:spcPts val="600"/>
        </a:spcBef>
        <a:spcAft>
          <a:spcPct val="0"/>
        </a:spcAft>
        <a:buClr>
          <a:srgbClr val="58A618"/>
        </a:buClr>
        <a:buFont typeface="Courier New" panose="02070309020205020404" pitchFamily="49" charset="0"/>
        <a:buChar char="o"/>
        <a:defRPr sz="2000">
          <a:solidFill>
            <a:srgbClr val="004279"/>
          </a:solidFill>
          <a:latin typeface="Verdana"/>
          <a:ea typeface="+mn-ea"/>
          <a:cs typeface="Verdana"/>
        </a:defRPr>
      </a:lvl2pPr>
      <a:lvl3pPr marL="1257300" indent="-342900" algn="l" rtl="0" eaLnBrk="0" fontAlgn="base" hangingPunct="0">
        <a:lnSpc>
          <a:spcPct val="100000"/>
        </a:lnSpc>
        <a:spcBef>
          <a:spcPts val="600"/>
        </a:spcBef>
        <a:spcAft>
          <a:spcPct val="0"/>
        </a:spcAft>
        <a:buClr>
          <a:srgbClr val="58A618"/>
        </a:buClr>
        <a:buFont typeface="Verdana" pitchFamily="34" charset="0"/>
        <a:buChar char="–"/>
        <a:defRPr sz="2000">
          <a:solidFill>
            <a:srgbClr val="004279"/>
          </a:solidFill>
          <a:latin typeface="Verdana"/>
          <a:ea typeface="+mn-ea"/>
          <a:cs typeface="Verdan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6126163"/>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CA32A-7F5C-824E-B7E7-6E0D6B1B3544}"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782E6-9909-D44D-81A3-E7CD985EF022}" type="slidenum">
              <a:rPr lang="en-US" smtClean="0">
                <a:solidFill>
                  <a:prstClr val="black">
                    <a:tint val="75000"/>
                  </a:prstClr>
                </a:solidFill>
              </a:rPr>
              <a:pPr/>
              <a:t>‹#›</a:t>
            </a:fld>
            <a:endParaRPr lang="en-US">
              <a:solidFill>
                <a:prstClr val="black">
                  <a:tint val="75000"/>
                </a:prstClr>
              </a:solidFill>
            </a:endParaRPr>
          </a:p>
        </p:txBody>
      </p:sp>
      <p:pic>
        <p:nvPicPr>
          <p:cNvPr id="9" name="Picture 8" descr="HEE Logo copy.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4"/>
              <a:stretch>
                <a:fillRect/>
              </a:stretch>
            </p:blipFill>
          </mc:Choice>
          <mc:Fallback>
            <p:blipFill>
              <a:blip r:embed="rId15"/>
              <a:stretch>
                <a:fillRect/>
              </a:stretch>
            </p:blipFill>
          </mc:Fallback>
        </mc:AlternateContent>
        <p:spPr>
          <a:xfrm>
            <a:off x="6172200" y="5872800"/>
            <a:ext cx="2514600" cy="528000"/>
          </a:xfrm>
          <a:prstGeom prst="rect">
            <a:avLst/>
          </a:prstGeom>
        </p:spPr>
      </p:pic>
      <p:pic>
        <p:nvPicPr>
          <p:cNvPr id="8" name="Picture 7" descr="Orange 2 Cover background.jpg"/>
          <p:cNvPicPr>
            <a:picLocks noChangeAspect="1"/>
          </p:cNvPicPr>
          <p:nvPr userDrawn="1"/>
        </p:nvPicPr>
        <p:blipFill>
          <a:blip r:embed="rId16"/>
          <a:stretch>
            <a:fillRect/>
          </a:stretch>
        </p:blipFill>
        <p:spPr>
          <a:xfrm>
            <a:off x="0" y="0"/>
            <a:ext cx="9144000" cy="6858000"/>
          </a:xfrm>
          <a:prstGeom prst="rect">
            <a:avLst/>
          </a:prstGeom>
        </p:spPr>
      </p:pic>
    </p:spTree>
    <p:extLst>
      <p:ext uri="{BB962C8B-B14F-4D97-AF65-F5344CB8AC3E}">
        <p14:creationId xmlns:p14="http://schemas.microsoft.com/office/powerpoint/2010/main" val="10778308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a:t>
            </a:r>
            <a:r>
              <a:rPr lang="en-GB" dirty="0" err="1" smtClean="0"/>
              <a:t>leve</a:t>
            </a:r>
            <a:endParaRPr lang="en-GB" dirty="0" smtClean="0"/>
          </a:p>
          <a:p>
            <a:pPr lvl="2"/>
            <a:r>
              <a:rPr lang="en-GB" dirty="0" smtClean="0"/>
              <a:t>Third level</a:t>
            </a:r>
          </a:p>
          <a:p>
            <a:pPr lvl="3"/>
            <a:r>
              <a:rPr lang="en-GB" dirty="0" smtClean="0"/>
              <a:t>Fourth level</a:t>
            </a:r>
          </a:p>
          <a:p>
            <a:pPr lvl="4"/>
            <a:r>
              <a:rPr lang="en-GB" dirty="0" smtClean="0"/>
              <a:t>Fifth level</a:t>
            </a:r>
            <a:endParaRPr lang="en-US" dirty="0"/>
          </a:p>
        </p:txBody>
      </p:sp>
      <p:pic>
        <p:nvPicPr>
          <p:cNvPr id="10" name="Picture 9" descr="HEE Logo copy.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6172200" y="278200"/>
            <a:ext cx="2667000" cy="560000"/>
          </a:xfrm>
          <a:prstGeom prst="rect">
            <a:avLst/>
          </a:prstGeom>
        </p:spPr>
      </p:pic>
      <p:sp>
        <p:nvSpPr>
          <p:cNvPr id="13" name="Rectangle 12"/>
          <p:cNvSpPr/>
          <p:nvPr userDrawn="1"/>
        </p:nvSpPr>
        <p:spPr>
          <a:xfrm>
            <a:off x="457200" y="6031468"/>
            <a:ext cx="1878351" cy="369332"/>
          </a:xfrm>
          <a:prstGeom prst="rect">
            <a:avLst/>
          </a:prstGeom>
        </p:spPr>
        <p:txBody>
          <a:bodyPr wrap="none">
            <a:spAutoFit/>
          </a:bodyPr>
          <a:lstStyle/>
          <a:p>
            <a:r>
              <a:rPr lang="en-US" dirty="0" smtClean="0">
                <a:solidFill>
                  <a:srgbClr val="1E427B"/>
                </a:solidFill>
                <a:latin typeface="Frutiga"/>
                <a:cs typeface="Frutiga"/>
              </a:rPr>
              <a:t>www.hee.nhs.uk</a:t>
            </a:r>
            <a:endParaRPr lang="en-US" dirty="0">
              <a:solidFill>
                <a:prstClr val="black"/>
              </a:solidFill>
            </a:endParaRPr>
          </a:p>
        </p:txBody>
      </p:sp>
      <p:pic>
        <p:nvPicPr>
          <p:cNvPr id="6" name="Picture 5" descr="PP inner background without.jpg"/>
          <p:cNvPicPr>
            <a:picLocks/>
          </p:cNvPicPr>
          <p:nvPr userDrawn="1"/>
        </p:nvPicPr>
        <p:blipFill>
          <a:blip r:embed="rId12"/>
          <a:stretch>
            <a:fillRect/>
          </a:stretch>
        </p:blipFill>
        <p:spPr>
          <a:xfrm>
            <a:off x="0" y="0"/>
            <a:ext cx="9195450" cy="6881500"/>
          </a:xfrm>
          <a:prstGeom prst="rect">
            <a:avLst/>
          </a:prstGeom>
        </p:spPr>
      </p:pic>
      <p:sp>
        <p:nvSpPr>
          <p:cNvPr id="8" name="Rectangle 7"/>
          <p:cNvSpPr/>
          <p:nvPr userDrawn="1"/>
        </p:nvSpPr>
        <p:spPr>
          <a:xfrm>
            <a:off x="457200" y="6096000"/>
            <a:ext cx="1878351" cy="369332"/>
          </a:xfrm>
          <a:prstGeom prst="rect">
            <a:avLst/>
          </a:prstGeom>
        </p:spPr>
        <p:txBody>
          <a:bodyPr wrap="none">
            <a:spAutoFit/>
          </a:bodyPr>
          <a:lstStyle/>
          <a:p>
            <a:r>
              <a:rPr lang="en-US" dirty="0" smtClean="0">
                <a:solidFill>
                  <a:srgbClr val="1E427B"/>
                </a:solidFill>
                <a:latin typeface="Frutiga"/>
                <a:cs typeface="Frutiga"/>
              </a:rPr>
              <a:t>www.hee.nhs.uk</a:t>
            </a:r>
            <a:endParaRPr lang="en-US" dirty="0">
              <a:solidFill>
                <a:prstClr val="black"/>
              </a:solidFill>
            </a:endParaRPr>
          </a:p>
        </p:txBody>
      </p:sp>
      <p:pic>
        <p:nvPicPr>
          <p:cNvPr id="9" name="Picture 8" descr="HEE Logo copy.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7"/>
              <a:stretch>
                <a:fillRect/>
              </a:stretch>
            </p:blipFill>
          </mc:Choice>
          <mc:Fallback>
            <p:blipFill>
              <a:blip r:embed="rId18"/>
              <a:stretch>
                <a:fillRect/>
              </a:stretch>
            </p:blipFill>
          </mc:Fallback>
        </mc:AlternateContent>
        <p:spPr>
          <a:xfrm>
            <a:off x="6339337" y="304800"/>
            <a:ext cx="2495550" cy="524000"/>
          </a:xfrm>
          <a:prstGeom prst="rect">
            <a:avLst/>
          </a:prstGeom>
        </p:spPr>
      </p:pic>
    </p:spTree>
    <p:extLst>
      <p:ext uri="{BB962C8B-B14F-4D97-AF65-F5344CB8AC3E}">
        <p14:creationId xmlns:p14="http://schemas.microsoft.com/office/powerpoint/2010/main" val="239022516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9" r:id="rId6"/>
    <p:sldLayoutId id="2147483720"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a:t>
            </a:r>
            <a:r>
              <a:rPr lang="en-GB" dirty="0" err="1" smtClean="0"/>
              <a:t>leve</a:t>
            </a:r>
            <a:endParaRPr lang="en-GB" dirty="0" smtClean="0"/>
          </a:p>
          <a:p>
            <a:pPr lvl="2"/>
            <a:r>
              <a:rPr lang="en-GB" dirty="0" smtClean="0"/>
              <a:t>Third level</a:t>
            </a:r>
          </a:p>
          <a:p>
            <a:pPr lvl="3"/>
            <a:r>
              <a:rPr lang="en-GB" dirty="0" smtClean="0"/>
              <a:t>Fourth level</a:t>
            </a:r>
          </a:p>
          <a:p>
            <a:pPr lvl="4"/>
            <a:r>
              <a:rPr lang="en-GB" dirty="0" smtClean="0"/>
              <a:t>Fifth level</a:t>
            </a:r>
            <a:endParaRPr lang="en-US" dirty="0"/>
          </a:p>
        </p:txBody>
      </p:sp>
      <p:pic>
        <p:nvPicPr>
          <p:cNvPr id="10" name="Picture 9" descr="HEE Logo copy.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6172200" y="278200"/>
            <a:ext cx="2667000" cy="560000"/>
          </a:xfrm>
          <a:prstGeom prst="rect">
            <a:avLst/>
          </a:prstGeom>
        </p:spPr>
      </p:pic>
      <p:sp>
        <p:nvSpPr>
          <p:cNvPr id="13" name="Rectangle 12"/>
          <p:cNvSpPr/>
          <p:nvPr userDrawn="1"/>
        </p:nvSpPr>
        <p:spPr>
          <a:xfrm>
            <a:off x="457200" y="6031468"/>
            <a:ext cx="1878351" cy="369332"/>
          </a:xfrm>
          <a:prstGeom prst="rect">
            <a:avLst/>
          </a:prstGeom>
        </p:spPr>
        <p:txBody>
          <a:bodyPr wrap="none">
            <a:spAutoFit/>
          </a:bodyPr>
          <a:lstStyle/>
          <a:p>
            <a:r>
              <a:rPr lang="en-US" dirty="0" smtClean="0">
                <a:solidFill>
                  <a:srgbClr val="1E427B"/>
                </a:solidFill>
                <a:latin typeface="Frutiga"/>
                <a:cs typeface="Frutiga"/>
              </a:rPr>
              <a:t>www.hee.nhs.uk</a:t>
            </a:r>
            <a:endParaRPr lang="en-US" dirty="0">
              <a:solidFill>
                <a:prstClr val="black"/>
              </a:solidFill>
            </a:endParaRPr>
          </a:p>
        </p:txBody>
      </p:sp>
      <p:pic>
        <p:nvPicPr>
          <p:cNvPr id="6" name="Picture 5" descr="PP inner background without.jpg"/>
          <p:cNvPicPr>
            <a:picLocks/>
          </p:cNvPicPr>
          <p:nvPr userDrawn="1"/>
        </p:nvPicPr>
        <p:blipFill>
          <a:blip r:embed="rId12"/>
          <a:stretch>
            <a:fillRect/>
          </a:stretch>
        </p:blipFill>
        <p:spPr>
          <a:xfrm>
            <a:off x="0" y="0"/>
            <a:ext cx="9195450" cy="6881500"/>
          </a:xfrm>
          <a:prstGeom prst="rect">
            <a:avLst/>
          </a:prstGeom>
        </p:spPr>
      </p:pic>
      <p:sp>
        <p:nvSpPr>
          <p:cNvPr id="8" name="Rectangle 7"/>
          <p:cNvSpPr/>
          <p:nvPr userDrawn="1"/>
        </p:nvSpPr>
        <p:spPr>
          <a:xfrm>
            <a:off x="457200" y="6096000"/>
            <a:ext cx="1878351" cy="369332"/>
          </a:xfrm>
          <a:prstGeom prst="rect">
            <a:avLst/>
          </a:prstGeom>
        </p:spPr>
        <p:txBody>
          <a:bodyPr wrap="none">
            <a:spAutoFit/>
          </a:bodyPr>
          <a:lstStyle/>
          <a:p>
            <a:r>
              <a:rPr lang="en-US" dirty="0" smtClean="0">
                <a:solidFill>
                  <a:srgbClr val="1E427B"/>
                </a:solidFill>
                <a:latin typeface="Frutiga"/>
                <a:cs typeface="Frutiga"/>
              </a:rPr>
              <a:t>www.hee.nhs.uk</a:t>
            </a:r>
            <a:endParaRPr lang="en-US" dirty="0">
              <a:solidFill>
                <a:prstClr val="black"/>
              </a:solidFill>
            </a:endParaRPr>
          </a:p>
        </p:txBody>
      </p:sp>
      <p:pic>
        <p:nvPicPr>
          <p:cNvPr id="9" name="Picture 8" descr="HEE Logo copy.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7"/>
              <a:stretch>
                <a:fillRect/>
              </a:stretch>
            </p:blipFill>
          </mc:Choice>
          <mc:Fallback>
            <p:blipFill>
              <a:blip r:embed="rId18"/>
              <a:stretch>
                <a:fillRect/>
              </a:stretch>
            </p:blipFill>
          </mc:Fallback>
        </mc:AlternateContent>
        <p:spPr>
          <a:xfrm>
            <a:off x="6339337" y="304800"/>
            <a:ext cx="2495550" cy="524000"/>
          </a:xfrm>
          <a:prstGeom prst="rect">
            <a:avLst/>
          </a:prstGeom>
        </p:spPr>
      </p:pic>
    </p:spTree>
    <p:extLst>
      <p:ext uri="{BB962C8B-B14F-4D97-AF65-F5344CB8AC3E}">
        <p14:creationId xmlns:p14="http://schemas.microsoft.com/office/powerpoint/2010/main" val="29587014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BF4DF-E0B8-461D-AD00-D30A8F89BB41}" type="datetimeFigureOut">
              <a:rPr lang="en-GB" smtClean="0"/>
              <a:t>06/07/2017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9A872-2DA3-4727-A080-6A3A8B766705}" type="slidenum">
              <a:rPr lang="en-GB" smtClean="0"/>
              <a:t>‹#›</a:t>
            </a:fld>
            <a:endParaRPr lang="en-GB"/>
          </a:p>
        </p:txBody>
      </p:sp>
    </p:spTree>
    <p:extLst>
      <p:ext uri="{BB962C8B-B14F-4D97-AF65-F5344CB8AC3E}">
        <p14:creationId xmlns:p14="http://schemas.microsoft.com/office/powerpoint/2010/main" val="213861583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02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3917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Arial" charset="0"/>
        </a:defRPr>
      </a:lvl2pPr>
      <a:lvl3pPr algn="ctr" defTabSz="457200" rtl="0" fontAlgn="base">
        <a:spcBef>
          <a:spcPct val="0"/>
        </a:spcBef>
        <a:spcAft>
          <a:spcPct val="0"/>
        </a:spcAft>
        <a:defRPr sz="4400">
          <a:solidFill>
            <a:schemeClr val="tx1"/>
          </a:solidFill>
          <a:latin typeface="Arial" charset="0"/>
        </a:defRPr>
      </a:lvl3pPr>
      <a:lvl4pPr algn="ctr" defTabSz="457200" rtl="0" fontAlgn="base">
        <a:spcBef>
          <a:spcPct val="0"/>
        </a:spcBef>
        <a:spcAft>
          <a:spcPct val="0"/>
        </a:spcAft>
        <a:defRPr sz="4400">
          <a:solidFill>
            <a:schemeClr val="tx1"/>
          </a:solidFill>
          <a:latin typeface="Arial" charset="0"/>
        </a:defRPr>
      </a:lvl4pPr>
      <a:lvl5pPr algn="ctr" defTabSz="457200" rtl="0" fontAlgn="base">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11"/>
          <a:stretch>
            <a:fillRect/>
          </a:stretch>
        </p:blipFill>
        <p:spPr>
          <a:xfrm>
            <a:off x="0" y="6189288"/>
            <a:ext cx="9144000" cy="254000"/>
          </a:xfrm>
          <a:prstGeom prst="rect">
            <a:avLst/>
          </a:prstGeom>
        </p:spPr>
      </p:pic>
    </p:spTree>
    <p:extLst>
      <p:ext uri="{BB962C8B-B14F-4D97-AF65-F5344CB8AC3E}">
        <p14:creationId xmlns:p14="http://schemas.microsoft.com/office/powerpoint/2010/main" val="6251575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0" y="260648"/>
            <a:ext cx="3581400" cy="612775"/>
          </a:xfrm>
        </p:spPr>
        <p:txBody>
          <a:bodyPr/>
          <a:lstStyle/>
          <a:p>
            <a:pPr algn="r"/>
            <a:endParaRPr lang="en-US" sz="2400" dirty="0">
              <a:solidFill>
                <a:schemeClr val="bg1"/>
              </a:solidFill>
              <a:latin typeface="Frutiga"/>
              <a:cs typeface="Frutiga"/>
            </a:endParaRPr>
          </a:p>
        </p:txBody>
      </p:sp>
      <p:sp>
        <p:nvSpPr>
          <p:cNvPr id="3" name="Subtitle 2"/>
          <p:cNvSpPr>
            <a:spLocks noGrp="1"/>
          </p:cNvSpPr>
          <p:nvPr>
            <p:ph type="subTitle" idx="1"/>
          </p:nvPr>
        </p:nvSpPr>
        <p:spPr>
          <a:xfrm>
            <a:off x="1066800" y="2209800"/>
            <a:ext cx="5486400" cy="2743200"/>
          </a:xfrm>
        </p:spPr>
        <p:txBody>
          <a:bodyPr>
            <a:normAutofit fontScale="62500" lnSpcReduction="20000"/>
          </a:bodyPr>
          <a:lstStyle/>
          <a:p>
            <a:endParaRPr lang="en-GB" sz="6600" dirty="0"/>
          </a:p>
          <a:p>
            <a:r>
              <a:rPr lang="en-GB" sz="6600" dirty="0" smtClean="0">
                <a:solidFill>
                  <a:schemeClr val="bg1"/>
                </a:solidFill>
                <a:latin typeface="Arial" panose="020B0604020202020204" pitchFamily="34" charset="0"/>
                <a:cs typeface="Arial" panose="020B0604020202020204" pitchFamily="34" charset="0"/>
              </a:rPr>
              <a:t>The NHS and Global Health Education</a:t>
            </a:r>
          </a:p>
          <a:p>
            <a:r>
              <a:rPr lang="en-GB" sz="6600" dirty="0">
                <a:solidFill>
                  <a:schemeClr val="bg1"/>
                </a:solidFill>
                <a:latin typeface="Arial" panose="020B0604020202020204" pitchFamily="34" charset="0"/>
                <a:cs typeface="Arial" panose="020B0604020202020204" pitchFamily="34" charset="0"/>
              </a:rPr>
              <a:t>	</a:t>
            </a:r>
          </a:p>
        </p:txBody>
      </p:sp>
      <p:pic>
        <p:nvPicPr>
          <p:cNvPr id="5" name="Picture 4" descr="Full bracket Dark Pin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553200" y="1905000"/>
            <a:ext cx="846362" cy="2894012"/>
          </a:xfrm>
          <a:prstGeom prst="rect">
            <a:avLst/>
          </a:prstGeom>
        </p:spPr>
      </p:pic>
    </p:spTree>
    <p:extLst>
      <p:ext uri="{BB962C8B-B14F-4D97-AF65-F5344CB8AC3E}">
        <p14:creationId xmlns:p14="http://schemas.microsoft.com/office/powerpoint/2010/main" val="1746721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96047131"/>
              </p:ext>
            </p:extLst>
          </p:nvPr>
        </p:nvGraphicFramePr>
        <p:xfrm>
          <a:off x="1652632" y="2165280"/>
          <a:ext cx="5064224" cy="318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436013" y="155314"/>
            <a:ext cx="2232248" cy="270843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000" b="1" dirty="0" smtClean="0"/>
              <a:t>Earn learn &amp; return</a:t>
            </a:r>
          </a:p>
          <a:p>
            <a:pPr marL="742950" lvl="1" indent="-285750">
              <a:buFont typeface="Arial" panose="020B0604020202020204" pitchFamily="34" charset="0"/>
              <a:buChar char="•"/>
            </a:pPr>
            <a:r>
              <a:rPr lang="en-GB" sz="1000" dirty="0" smtClean="0"/>
              <a:t>Doctors</a:t>
            </a:r>
          </a:p>
          <a:p>
            <a:pPr marL="742950" lvl="1" indent="-285750">
              <a:buFont typeface="Arial" panose="020B0604020202020204" pitchFamily="34" charset="0"/>
              <a:buChar char="•"/>
            </a:pPr>
            <a:r>
              <a:rPr lang="en-GB" sz="1000" dirty="0" smtClean="0"/>
              <a:t>Nurses and AHPs</a:t>
            </a:r>
          </a:p>
          <a:p>
            <a:pPr marL="742950" lvl="1" indent="-285750">
              <a:buFont typeface="Arial" panose="020B0604020202020204" pitchFamily="34" charset="0"/>
              <a:buChar char="•"/>
            </a:pPr>
            <a:r>
              <a:rPr lang="en-GB" sz="1000" dirty="0" smtClean="0"/>
              <a:t>Other professional groups</a:t>
            </a:r>
          </a:p>
          <a:p>
            <a:pPr marL="285750" indent="-285750">
              <a:buFont typeface="Arial" panose="020B0604020202020204" pitchFamily="34" charset="0"/>
              <a:buChar char="•"/>
            </a:pPr>
            <a:r>
              <a:rPr lang="en-GB" sz="1000" b="1" dirty="0" smtClean="0"/>
              <a:t>Recruitment</a:t>
            </a:r>
          </a:p>
          <a:p>
            <a:pPr marL="742950" lvl="1" indent="-285750">
              <a:buFont typeface="Arial" panose="020B0604020202020204" pitchFamily="34" charset="0"/>
              <a:buChar char="•"/>
            </a:pPr>
            <a:r>
              <a:rPr lang="en-GB" sz="1000" dirty="0" smtClean="0"/>
              <a:t>Improving the educational offer</a:t>
            </a:r>
          </a:p>
          <a:p>
            <a:pPr marL="742950" lvl="1" indent="-285750">
              <a:buFont typeface="Arial" panose="020B0604020202020204" pitchFamily="34" charset="0"/>
              <a:buChar char="•"/>
            </a:pPr>
            <a:r>
              <a:rPr lang="en-GB" sz="1000" dirty="0" smtClean="0"/>
              <a:t>Portfolio careers</a:t>
            </a:r>
          </a:p>
          <a:p>
            <a:pPr marL="742950" lvl="1" indent="-285750">
              <a:buFont typeface="Arial" panose="020B0604020202020204" pitchFamily="34" charset="0"/>
              <a:buChar char="•"/>
            </a:pPr>
            <a:r>
              <a:rPr lang="en-GB" sz="1000" dirty="0" smtClean="0"/>
              <a:t>Global centres of excellence</a:t>
            </a:r>
          </a:p>
          <a:p>
            <a:pPr marL="742950" lvl="1" indent="-285750">
              <a:buFont typeface="Arial" panose="020B0604020202020204" pitchFamily="34" charset="0"/>
              <a:buChar char="•"/>
            </a:pPr>
            <a:r>
              <a:rPr lang="en-GB" sz="1000" dirty="0" smtClean="0"/>
              <a:t>International engagement hubs</a:t>
            </a:r>
          </a:p>
          <a:p>
            <a:pPr marL="285750" indent="-285750">
              <a:buFont typeface="Arial" panose="020B0604020202020204" pitchFamily="34" charset="0"/>
              <a:buChar char="•"/>
            </a:pPr>
            <a:r>
              <a:rPr lang="en-GB" sz="1000" b="1" dirty="0" smtClean="0"/>
              <a:t>Institutional partnership</a:t>
            </a:r>
          </a:p>
          <a:p>
            <a:pPr marL="742950" lvl="1" indent="-285750">
              <a:buFont typeface="Arial" panose="020B0604020202020204" pitchFamily="34" charset="0"/>
              <a:buChar char="•"/>
            </a:pPr>
            <a:r>
              <a:rPr lang="en-GB" sz="1000" dirty="0" smtClean="0"/>
              <a:t>CSR</a:t>
            </a:r>
          </a:p>
          <a:p>
            <a:pPr marL="742950" lvl="1" indent="-285750">
              <a:buFont typeface="Arial" panose="020B0604020202020204" pitchFamily="34" charset="0"/>
              <a:buChar char="•"/>
            </a:pPr>
            <a:r>
              <a:rPr lang="en-GB" sz="1000" dirty="0" smtClean="0"/>
              <a:t>Provider branding</a:t>
            </a:r>
          </a:p>
          <a:p>
            <a:pPr marL="742950" lvl="1" indent="-285750">
              <a:buFont typeface="Arial" panose="020B0604020202020204" pitchFamily="34" charset="0"/>
              <a:buChar char="•"/>
            </a:pPr>
            <a:r>
              <a:rPr lang="en-GB" sz="1000" dirty="0" smtClean="0"/>
              <a:t>Employee engagement</a:t>
            </a:r>
            <a:endParaRPr lang="en-GB" sz="1200" dirty="0" smtClean="0"/>
          </a:p>
        </p:txBody>
      </p:sp>
      <p:sp>
        <p:nvSpPr>
          <p:cNvPr id="8" name="TextBox 7"/>
          <p:cNvSpPr txBox="1"/>
          <p:nvPr/>
        </p:nvSpPr>
        <p:spPr>
          <a:xfrm>
            <a:off x="6372200" y="4149080"/>
            <a:ext cx="2481770" cy="2246769"/>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en-GB" sz="1000" b="1" dirty="0" smtClean="0"/>
              <a:t>Educational ‘sales’</a:t>
            </a:r>
          </a:p>
          <a:p>
            <a:pPr marL="742950" lvl="1" indent="-285750">
              <a:buFont typeface="Arial" panose="020B0604020202020204" pitchFamily="34" charset="0"/>
              <a:buChar char="•"/>
            </a:pPr>
            <a:r>
              <a:rPr lang="en-GB" sz="1000" dirty="0" smtClean="0"/>
              <a:t>E-learning/ mentorship</a:t>
            </a:r>
          </a:p>
          <a:p>
            <a:pPr marL="742950" lvl="1" indent="-285750">
              <a:buFont typeface="Arial" panose="020B0604020202020204" pitchFamily="34" charset="0"/>
              <a:buChar char="•"/>
            </a:pPr>
            <a:r>
              <a:rPr lang="en-GB" sz="1000" dirty="0" smtClean="0"/>
              <a:t>‘train the trainers’</a:t>
            </a:r>
          </a:p>
          <a:p>
            <a:pPr marL="742950" lvl="1" indent="-285750">
              <a:buFont typeface="Arial" panose="020B0604020202020204" pitchFamily="34" charset="0"/>
              <a:buChar char="•"/>
            </a:pPr>
            <a:r>
              <a:rPr lang="en-GB" sz="1000" dirty="0" smtClean="0"/>
              <a:t>Facilitating HEI sales</a:t>
            </a:r>
          </a:p>
          <a:p>
            <a:pPr marL="742950" lvl="1" indent="-285750">
              <a:buFont typeface="Arial" panose="020B0604020202020204" pitchFamily="34" charset="0"/>
              <a:buChar char="•"/>
            </a:pPr>
            <a:r>
              <a:rPr lang="en-GB" sz="1000" dirty="0" smtClean="0"/>
              <a:t>Curricula</a:t>
            </a:r>
          </a:p>
          <a:p>
            <a:pPr marL="285750" indent="-285750">
              <a:buFont typeface="Arial" panose="020B0604020202020204" pitchFamily="34" charset="0"/>
              <a:buChar char="•"/>
            </a:pPr>
            <a:r>
              <a:rPr lang="en-GB" sz="1000" b="1" dirty="0" smtClean="0"/>
              <a:t>Workforce development solutions</a:t>
            </a:r>
          </a:p>
          <a:p>
            <a:pPr marL="742950" lvl="1" indent="-285750">
              <a:buFont typeface="Arial" panose="020B0604020202020204" pitchFamily="34" charset="0"/>
              <a:buChar char="•"/>
            </a:pPr>
            <a:r>
              <a:rPr lang="en-GB" sz="1000" dirty="0" smtClean="0"/>
              <a:t>UK-based learning</a:t>
            </a:r>
          </a:p>
          <a:p>
            <a:pPr marL="742950" lvl="1" indent="-285750">
              <a:buFont typeface="Arial" panose="020B0604020202020204" pitchFamily="34" charset="0"/>
              <a:buChar char="•"/>
            </a:pPr>
            <a:r>
              <a:rPr lang="en-GB" sz="1000" dirty="0" smtClean="0"/>
              <a:t>Health systems development</a:t>
            </a:r>
          </a:p>
          <a:p>
            <a:pPr marL="742950" lvl="1" indent="-285750">
              <a:buFont typeface="Arial" panose="020B0604020202020204" pitchFamily="34" charset="0"/>
              <a:buChar char="•"/>
            </a:pPr>
            <a:r>
              <a:rPr lang="en-GB" sz="1000" dirty="0" smtClean="0"/>
              <a:t>Leadership development</a:t>
            </a:r>
          </a:p>
          <a:p>
            <a:pPr marL="742950" lvl="1" indent="-285750">
              <a:buFont typeface="Arial" panose="020B0604020202020204" pitchFamily="34" charset="0"/>
              <a:buChar char="•"/>
            </a:pPr>
            <a:r>
              <a:rPr lang="en-GB" sz="1000" dirty="0" smtClean="0"/>
              <a:t>Workforce planning</a:t>
            </a:r>
          </a:p>
          <a:p>
            <a:pPr marL="285750" indent="-285750">
              <a:buFont typeface="Arial" panose="020B0604020202020204" pitchFamily="34" charset="0"/>
              <a:buChar char="•"/>
            </a:pPr>
            <a:r>
              <a:rPr lang="en-GB" sz="1000" b="1" dirty="0" smtClean="0"/>
              <a:t>Pan-governmental participation</a:t>
            </a:r>
          </a:p>
          <a:p>
            <a:pPr marL="742950" lvl="1" indent="-285750">
              <a:buFont typeface="Arial" panose="020B0604020202020204" pitchFamily="34" charset="0"/>
              <a:buChar char="•"/>
            </a:pPr>
            <a:r>
              <a:rPr lang="en-GB" sz="1000" dirty="0" smtClean="0"/>
              <a:t>‘Alliance’ development</a:t>
            </a:r>
          </a:p>
          <a:p>
            <a:pPr marL="742950" lvl="1" indent="-285750">
              <a:buFont typeface="Arial" panose="020B0604020202020204" pitchFamily="34" charset="0"/>
              <a:buChar char="•"/>
            </a:pPr>
            <a:r>
              <a:rPr lang="en-GB" sz="1000" dirty="0" smtClean="0"/>
              <a:t>Prosperity Fund management</a:t>
            </a:r>
          </a:p>
          <a:p>
            <a:pPr marL="742950" lvl="1" indent="-285750">
              <a:buFont typeface="Arial" panose="020B0604020202020204" pitchFamily="34" charset="0"/>
              <a:buChar char="•"/>
            </a:pPr>
            <a:r>
              <a:rPr lang="en-GB" sz="1000" dirty="0" smtClean="0"/>
              <a:t>ALB coordination</a:t>
            </a:r>
            <a:endParaRPr lang="en-GB" dirty="0"/>
          </a:p>
        </p:txBody>
      </p:sp>
      <p:sp>
        <p:nvSpPr>
          <p:cNvPr id="9" name="TextBox 8"/>
          <p:cNvSpPr txBox="1"/>
          <p:nvPr/>
        </p:nvSpPr>
        <p:spPr>
          <a:xfrm>
            <a:off x="138921" y="4941168"/>
            <a:ext cx="2232248"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000" b="1" dirty="0" smtClean="0"/>
              <a:t>International exchange</a:t>
            </a:r>
          </a:p>
          <a:p>
            <a:pPr marL="742950" lvl="1" indent="-285750">
              <a:buFont typeface="Arial" panose="020B0604020202020204" pitchFamily="34" charset="0"/>
              <a:buChar char="•"/>
            </a:pPr>
            <a:r>
              <a:rPr lang="en-GB" sz="1000" dirty="0" smtClean="0"/>
              <a:t>Current workforce</a:t>
            </a:r>
          </a:p>
          <a:p>
            <a:pPr marL="742950" lvl="1" indent="-285750">
              <a:buFont typeface="Arial" panose="020B0604020202020204" pitchFamily="34" charset="0"/>
              <a:buChar char="•"/>
            </a:pPr>
            <a:r>
              <a:rPr lang="en-GB" sz="1000" dirty="0" smtClean="0"/>
              <a:t>Future workforce</a:t>
            </a:r>
          </a:p>
          <a:p>
            <a:pPr marL="285750" indent="-285750">
              <a:buFont typeface="Arial" panose="020B0604020202020204" pitchFamily="34" charset="0"/>
              <a:buChar char="•"/>
            </a:pPr>
            <a:r>
              <a:rPr lang="en-GB" sz="1000" b="1" dirty="0" smtClean="0"/>
              <a:t>Global curricular development</a:t>
            </a:r>
          </a:p>
          <a:p>
            <a:pPr marL="742950" lvl="1" indent="-285750">
              <a:buFont typeface="Arial" panose="020B0604020202020204" pitchFamily="34" charset="0"/>
              <a:buChar char="•"/>
            </a:pPr>
            <a:r>
              <a:rPr lang="en-GB" sz="1000" dirty="0" smtClean="0"/>
              <a:t>Cultural competence</a:t>
            </a:r>
          </a:p>
          <a:p>
            <a:pPr marL="742950" lvl="1" indent="-285750">
              <a:buFont typeface="Arial" panose="020B0604020202020204" pitchFamily="34" charset="0"/>
              <a:buChar char="•"/>
            </a:pPr>
            <a:r>
              <a:rPr lang="en-GB" sz="1000" dirty="0" smtClean="0"/>
              <a:t>Resilience/ transferable skills</a:t>
            </a:r>
          </a:p>
          <a:p>
            <a:pPr marL="742950" lvl="1" indent="-285750">
              <a:buFont typeface="Arial" panose="020B0604020202020204" pitchFamily="34" charset="0"/>
              <a:buChar char="•"/>
            </a:pPr>
            <a:r>
              <a:rPr lang="en-GB" sz="1000" dirty="0" smtClean="0"/>
              <a:t>Leadership</a:t>
            </a:r>
          </a:p>
          <a:p>
            <a:pPr marL="285750" indent="-285750">
              <a:buFont typeface="Arial" panose="020B0604020202020204" pitchFamily="34" charset="0"/>
              <a:buChar char="•"/>
            </a:pPr>
            <a:r>
              <a:rPr lang="en-GB" sz="1000" b="1" dirty="0" smtClean="0"/>
              <a:t>Research and Innovation</a:t>
            </a:r>
            <a:endParaRPr lang="en-GB" sz="1000" dirty="0" smtClean="0"/>
          </a:p>
        </p:txBody>
      </p:sp>
      <p:sp>
        <p:nvSpPr>
          <p:cNvPr id="10" name="Up Arrow 9"/>
          <p:cNvSpPr/>
          <p:nvPr/>
        </p:nvSpPr>
        <p:spPr>
          <a:xfrm rot="3316026">
            <a:off x="4567646" y="1441350"/>
            <a:ext cx="720080" cy="124259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590600">
            <a:off x="5220072" y="4941168"/>
            <a:ext cx="1152128" cy="53135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 Arrow 11"/>
          <p:cNvSpPr/>
          <p:nvPr/>
        </p:nvSpPr>
        <p:spPr>
          <a:xfrm rot="19675110">
            <a:off x="2324068" y="5116094"/>
            <a:ext cx="1080120" cy="52264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Global Health Exch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807" y="60900"/>
            <a:ext cx="44767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3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GHE Programmes</a:t>
            </a:r>
          </a:p>
        </p:txBody>
      </p:sp>
      <p:sp>
        <p:nvSpPr>
          <p:cNvPr id="4" name="Text Placeholder 3"/>
          <p:cNvSpPr>
            <a:spLocks noGrp="1"/>
          </p:cNvSpPr>
          <p:nvPr>
            <p:ph type="body" sz="quarter" idx="13"/>
          </p:nvPr>
        </p:nvSpPr>
        <p:spPr/>
        <p:txBody>
          <a:bodyPr/>
          <a:lstStyle/>
          <a:p>
            <a:r>
              <a:rPr lang="en-GB" dirty="0"/>
              <a:t>UUKHA/ MUKHA</a:t>
            </a:r>
          </a:p>
          <a:p>
            <a:r>
              <a:rPr lang="en-GB" dirty="0"/>
              <a:t>International Volunteerism</a:t>
            </a:r>
          </a:p>
          <a:p>
            <a:r>
              <a:rPr lang="en-GB" dirty="0"/>
              <a:t>Global nursing</a:t>
            </a:r>
          </a:p>
          <a:p>
            <a:r>
              <a:rPr lang="en-GB" dirty="0"/>
              <a:t>Earn learn and return medicine and nursing</a:t>
            </a:r>
          </a:p>
          <a:p>
            <a:r>
              <a:rPr lang="en-GB" dirty="0"/>
              <a:t>International student/ postgraduate placement</a:t>
            </a:r>
          </a:p>
          <a:p>
            <a:r>
              <a:rPr lang="en-GB" dirty="0"/>
              <a:t>Global research and development capacity</a:t>
            </a:r>
          </a:p>
          <a:p>
            <a:r>
              <a:rPr lang="en-GB" b="1" dirty="0"/>
              <a:t>South African GP programme</a:t>
            </a:r>
          </a:p>
        </p:txBody>
      </p:sp>
    </p:spTree>
    <p:extLst>
      <p:ext uri="{BB962C8B-B14F-4D97-AF65-F5344CB8AC3E}">
        <p14:creationId xmlns:p14="http://schemas.microsoft.com/office/powerpoint/2010/main" val="109155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7559" y="820428"/>
            <a:ext cx="7772400" cy="679449"/>
          </a:xfrm>
        </p:spPr>
        <p:txBody>
          <a:bodyPr/>
          <a:lstStyle/>
          <a:p>
            <a:r>
              <a:rPr lang="en-GB" dirty="0"/>
              <a:t>Improving recruitment retention and attrition</a:t>
            </a:r>
          </a:p>
        </p:txBody>
      </p:sp>
      <p:pic>
        <p:nvPicPr>
          <p:cNvPr id="5" name="Picture 4" descr="Generation Fil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4062" y="2161429"/>
            <a:ext cx="2777439" cy="3870223"/>
          </a:xfrm>
          <a:prstGeom prst="rect">
            <a:avLst/>
          </a:prstGeom>
        </p:spPr>
      </p:pic>
      <p:pic>
        <p:nvPicPr>
          <p:cNvPr id="6" name="Picture 5" descr="Generation File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33" y="2161430"/>
            <a:ext cx="2901515" cy="3870223"/>
          </a:xfrm>
          <a:prstGeom prst="rect">
            <a:avLst/>
          </a:prstGeom>
        </p:spPr>
      </p:pic>
    </p:spTree>
    <p:extLst>
      <p:ext uri="{BB962C8B-B14F-4D97-AF65-F5344CB8AC3E}">
        <p14:creationId xmlns:p14="http://schemas.microsoft.com/office/powerpoint/2010/main" val="836860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South Africa</a:t>
            </a:r>
          </a:p>
        </p:txBody>
      </p:sp>
      <p:sp>
        <p:nvSpPr>
          <p:cNvPr id="3" name="Subtitle 2"/>
          <p:cNvSpPr>
            <a:spLocks noGrp="1"/>
          </p:cNvSpPr>
          <p:nvPr>
            <p:ph type="body" sz="quarter" idx="13"/>
          </p:nvPr>
        </p:nvSpPr>
        <p:spPr/>
        <p:txBody>
          <a:bodyPr/>
          <a:lstStyle/>
          <a:p>
            <a:pPr marL="457200" indent="-457200">
              <a:buFont typeface="Arial" panose="020B0604020202020204" pitchFamily="34" charset="0"/>
              <a:buChar char="•"/>
            </a:pPr>
            <a:r>
              <a:rPr lang="en-GB" dirty="0"/>
              <a:t>Global fellow posts advertised in General Practitioner Training programme</a:t>
            </a:r>
          </a:p>
          <a:p>
            <a:pPr marL="857250" lvl="1" indent="-457200">
              <a:buFont typeface="Arial" panose="020B0604020202020204" pitchFamily="34" charset="0"/>
              <a:buChar char="•"/>
            </a:pPr>
            <a:r>
              <a:rPr lang="en-GB" dirty="0"/>
              <a:t>Additional year added to programme timescale</a:t>
            </a:r>
          </a:p>
          <a:p>
            <a:pPr marL="857250" lvl="1" indent="-457200">
              <a:buFont typeface="Arial" panose="020B0604020202020204" pitchFamily="34" charset="0"/>
              <a:buChar char="•"/>
            </a:pPr>
            <a:r>
              <a:rPr lang="en-GB" dirty="0"/>
              <a:t>One year spent in rural South Africa</a:t>
            </a:r>
          </a:p>
          <a:p>
            <a:pPr marL="857250" lvl="1" indent="-457200">
              <a:buFont typeface="Arial" panose="020B0604020202020204" pitchFamily="34" charset="0"/>
              <a:buChar char="•"/>
            </a:pPr>
            <a:r>
              <a:rPr lang="en-GB" dirty="0"/>
              <a:t>Mentoring and supervision model developed</a:t>
            </a:r>
          </a:p>
          <a:p>
            <a:pPr marL="457200" indent="-457200">
              <a:buFont typeface="Arial" panose="020B0604020202020204" pitchFamily="34" charset="0"/>
              <a:buChar char="•"/>
            </a:pPr>
            <a:r>
              <a:rPr lang="en-GB" dirty="0"/>
              <a:t>Increased applications to GP schemes</a:t>
            </a:r>
          </a:p>
          <a:p>
            <a:r>
              <a:rPr lang="en-GB" dirty="0"/>
              <a:t>60 Doctors on the programme</a:t>
            </a:r>
          </a:p>
        </p:txBody>
      </p:sp>
    </p:spTree>
    <p:extLst>
      <p:ext uri="{BB962C8B-B14F-4D97-AF65-F5344CB8AC3E}">
        <p14:creationId xmlns:p14="http://schemas.microsoft.com/office/powerpoint/2010/main" val="1731936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7559" y="820428"/>
            <a:ext cx="7772400" cy="679449"/>
          </a:xfrm>
        </p:spPr>
        <p:txBody>
          <a:bodyPr/>
          <a:lstStyle/>
          <a:p>
            <a:r>
              <a:rPr lang="en-GB" dirty="0"/>
              <a:t>Improving recruitment retention and attrition: e.g.1 South Africa and GPs</a:t>
            </a:r>
          </a:p>
        </p:txBody>
      </p:sp>
      <p:graphicFrame>
        <p:nvGraphicFramePr>
          <p:cNvPr id="7" name="Content Placeholder 9"/>
          <p:cNvGraphicFramePr>
            <a:graphicFrameLocks/>
          </p:cNvGraphicFramePr>
          <p:nvPr>
            <p:extLst>
              <p:ext uri="{D42A27DB-BD31-4B8C-83A1-F6EECF244321}">
                <p14:modId xmlns:p14="http://schemas.microsoft.com/office/powerpoint/2010/main" val="2675448789"/>
              </p:ext>
            </p:extLst>
          </p:nvPr>
        </p:nvGraphicFramePr>
        <p:xfrm>
          <a:off x="982765" y="2529555"/>
          <a:ext cx="7148023" cy="34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Right 1"/>
          <p:cNvSpPr/>
          <p:nvPr/>
        </p:nvSpPr>
        <p:spPr>
          <a:xfrm rot="2795091">
            <a:off x="383405" y="4563070"/>
            <a:ext cx="3338739" cy="35661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400" dirty="0"/>
              <a:t>Global Health Specific Training</a:t>
            </a:r>
          </a:p>
        </p:txBody>
      </p:sp>
      <p:sp>
        <p:nvSpPr>
          <p:cNvPr id="5" name="Arrow: Right 4"/>
          <p:cNvSpPr/>
          <p:nvPr/>
        </p:nvSpPr>
        <p:spPr>
          <a:xfrm rot="2795091">
            <a:off x="739954" y="4236947"/>
            <a:ext cx="3336846" cy="432531"/>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t>Speciality Specific Training</a:t>
            </a:r>
          </a:p>
        </p:txBody>
      </p:sp>
    </p:spTree>
    <p:extLst>
      <p:ext uri="{BB962C8B-B14F-4D97-AF65-F5344CB8AC3E}">
        <p14:creationId xmlns:p14="http://schemas.microsoft.com/office/powerpoint/2010/main" val="223939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7559" y="820428"/>
            <a:ext cx="7772400" cy="679449"/>
          </a:xfrm>
        </p:spPr>
        <p:txBody>
          <a:bodyPr/>
          <a:lstStyle/>
          <a:p>
            <a:r>
              <a:rPr lang="en-GB" dirty="0"/>
              <a:t>South Africa data</a:t>
            </a:r>
          </a:p>
        </p:txBody>
      </p:sp>
      <p:sp>
        <p:nvSpPr>
          <p:cNvPr id="2" name="Rectangle 1"/>
          <p:cNvSpPr/>
          <p:nvPr/>
        </p:nvSpPr>
        <p:spPr>
          <a:xfrm>
            <a:off x="553155" y="1520786"/>
            <a:ext cx="8139289" cy="3785652"/>
          </a:xfrm>
          <a:prstGeom prst="rect">
            <a:avLst/>
          </a:prstGeom>
        </p:spPr>
        <p:txBody>
          <a:bodyPr wrap="square">
            <a:spAutoFit/>
          </a:bodyPr>
          <a:lstStyle/>
          <a:p>
            <a:pPr marL="342900" indent="-342900">
              <a:buFont typeface="Arial" panose="020B0604020202020204" pitchFamily="34" charset="0"/>
              <a:buChar char="•"/>
            </a:pPr>
            <a:r>
              <a:rPr lang="en-GB" sz="2400" dirty="0">
                <a:latin typeface="Calibri" panose="020F0502020204030204" pitchFamily="34" charset="0"/>
              </a:rPr>
              <a:t>Placements based in </a:t>
            </a:r>
            <a:r>
              <a:rPr lang="en-GB" sz="2400" dirty="0" err="1">
                <a:latin typeface="Calibri" panose="020F0502020204030204" pitchFamily="34" charset="0"/>
              </a:rPr>
              <a:t>KwaZulu</a:t>
            </a:r>
            <a:r>
              <a:rPr lang="en-GB" sz="2400" dirty="0">
                <a:latin typeface="Calibri" panose="020F0502020204030204" pitchFamily="34" charset="0"/>
              </a:rPr>
              <a:t> Natal.</a:t>
            </a:r>
          </a:p>
          <a:p>
            <a:r>
              <a:rPr lang="en-GB" sz="2400" dirty="0">
                <a:latin typeface="ArialMT"/>
              </a:rPr>
              <a:t>•   </a:t>
            </a:r>
            <a:r>
              <a:rPr lang="en-GB" sz="2400" dirty="0">
                <a:latin typeface="Calibri" panose="020F0502020204030204" pitchFamily="34" charset="0"/>
              </a:rPr>
              <a:t>Formalised into a series of integrated GP-Global Health</a:t>
            </a:r>
          </a:p>
          <a:p>
            <a:r>
              <a:rPr lang="en-GB" sz="2400" dirty="0">
                <a:latin typeface="Calibri" panose="020F0502020204030204" pitchFamily="34" charset="0"/>
              </a:rPr>
              <a:t>     Programmes in HEE – SW</a:t>
            </a:r>
          </a:p>
          <a:p>
            <a:r>
              <a:rPr lang="en-GB" sz="2400" dirty="0">
                <a:latin typeface="ArialMT"/>
              </a:rPr>
              <a:t>•   </a:t>
            </a:r>
            <a:r>
              <a:rPr lang="en-GB" sz="2400" dirty="0">
                <a:latin typeface="Calibri" panose="020F0502020204030204" pitchFamily="34" charset="0"/>
              </a:rPr>
              <a:t>Extended nationally in 2015.</a:t>
            </a:r>
          </a:p>
          <a:p>
            <a:r>
              <a:rPr lang="en-GB" sz="2400" dirty="0">
                <a:latin typeface="ArialMT"/>
              </a:rPr>
              <a:t>•   </a:t>
            </a:r>
            <a:r>
              <a:rPr lang="en-GB" sz="2400" dirty="0">
                <a:latin typeface="Calibri" panose="020F0502020204030204" pitchFamily="34" charset="0"/>
              </a:rPr>
              <a:t>Across all of HEE (except London) from 2016.</a:t>
            </a:r>
          </a:p>
          <a:p>
            <a:r>
              <a:rPr lang="en-GB" sz="2400" dirty="0">
                <a:latin typeface="ArialMT"/>
              </a:rPr>
              <a:t>•   </a:t>
            </a:r>
            <a:r>
              <a:rPr lang="en-GB" sz="2400" dirty="0">
                <a:latin typeface="Calibri" panose="020F0502020204030204" pitchFamily="34" charset="0"/>
              </a:rPr>
              <a:t>2014 – 9 accepted</a:t>
            </a:r>
          </a:p>
          <a:p>
            <a:r>
              <a:rPr lang="en-GB" sz="2400" dirty="0">
                <a:latin typeface="ArialMT"/>
              </a:rPr>
              <a:t>•   </a:t>
            </a:r>
            <a:r>
              <a:rPr lang="en-GB" sz="2400" dirty="0">
                <a:latin typeface="Calibri" panose="020F0502020204030204" pitchFamily="34" charset="0"/>
              </a:rPr>
              <a:t>2015 – 33 accepted</a:t>
            </a:r>
          </a:p>
          <a:p>
            <a:r>
              <a:rPr lang="en-GB" sz="2400" dirty="0">
                <a:latin typeface="ArialMT"/>
              </a:rPr>
              <a:t>•   </a:t>
            </a:r>
            <a:r>
              <a:rPr lang="en-GB" sz="2400" dirty="0">
                <a:latin typeface="Calibri" panose="020F0502020204030204" pitchFamily="34" charset="0"/>
              </a:rPr>
              <a:t>2016 – 47 accepted</a:t>
            </a:r>
          </a:p>
          <a:p>
            <a:r>
              <a:rPr lang="en-GB" sz="2400" dirty="0">
                <a:latin typeface="ArialMT"/>
              </a:rPr>
              <a:t>•   </a:t>
            </a:r>
            <a:r>
              <a:rPr lang="en-GB" sz="2400" dirty="0">
                <a:latin typeface="Calibri" panose="020F0502020204030204" pitchFamily="34" charset="0"/>
              </a:rPr>
              <a:t>2017 – 89 offers round 1 –ongoing. R1b and R2 not yet    started.</a:t>
            </a:r>
            <a:endParaRPr lang="en-GB" sz="2400" dirty="0"/>
          </a:p>
        </p:txBody>
      </p:sp>
    </p:spTree>
    <p:extLst>
      <p:ext uri="{BB962C8B-B14F-4D97-AF65-F5344CB8AC3E}">
        <p14:creationId xmlns:p14="http://schemas.microsoft.com/office/powerpoint/2010/main" val="3397097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7559" y="820428"/>
            <a:ext cx="7772400" cy="679449"/>
          </a:xfrm>
        </p:spPr>
        <p:txBody>
          <a:bodyPr/>
          <a:lstStyle/>
          <a:p>
            <a:r>
              <a:rPr lang="en-GB" dirty="0"/>
              <a:t>Reducing nursing/ AHP gaps e.g.2 GHE Global Learners</a:t>
            </a:r>
          </a:p>
        </p:txBody>
      </p:sp>
      <p:sp>
        <p:nvSpPr>
          <p:cNvPr id="4" name="Content Placeholder 2"/>
          <p:cNvSpPr txBox="1">
            <a:spLocks/>
          </p:cNvSpPr>
          <p:nvPr/>
        </p:nvSpPr>
        <p:spPr>
          <a:xfrm>
            <a:off x="243555" y="2104402"/>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sz="2400" dirty="0"/>
              <a:t>HEE on behalf of the NHS have secured the supply of high quality short-stay “Global Learners” initially from India, in an ethical manner and to the benefit of patients in both their home country and the UK. </a:t>
            </a:r>
          </a:p>
          <a:p>
            <a:pPr lvl="1"/>
            <a:r>
              <a:rPr lang="en-GB" sz="2400" dirty="0"/>
              <a:t>Moreover in creating a system wide approach, HEE is creating a process which is reproducible allowing a rapid response to transient workforce shortages irrespective of professional group. </a:t>
            </a:r>
          </a:p>
          <a:p>
            <a:pPr lvl="1"/>
            <a:r>
              <a:rPr lang="en-GB" sz="2400" dirty="0"/>
              <a:t>The offer will be available to all provider organisations and STPs dependent on need. </a:t>
            </a:r>
          </a:p>
          <a:p>
            <a:pPr lvl="1"/>
            <a:endParaRPr lang="en-GB" sz="2400" dirty="0"/>
          </a:p>
        </p:txBody>
      </p:sp>
    </p:spTree>
    <p:extLst>
      <p:ext uri="{BB962C8B-B14F-4D97-AF65-F5344CB8AC3E}">
        <p14:creationId xmlns:p14="http://schemas.microsoft.com/office/powerpoint/2010/main" val="401447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Global Learners Journey</a:t>
            </a:r>
          </a:p>
        </p:txBody>
      </p:sp>
      <p:graphicFrame>
        <p:nvGraphicFramePr>
          <p:cNvPr id="9" name="Diagram 8"/>
          <p:cNvGraphicFramePr/>
          <p:nvPr>
            <p:extLst>
              <p:ext uri="{D42A27DB-BD31-4B8C-83A1-F6EECF244321}">
                <p14:modId xmlns:p14="http://schemas.microsoft.com/office/powerpoint/2010/main" val="1750168463"/>
              </p:ext>
            </p:extLst>
          </p:nvPr>
        </p:nvGraphicFramePr>
        <p:xfrm>
          <a:off x="276225" y="1904999"/>
          <a:ext cx="8577262" cy="3376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79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Nurses currently undergoing intense English Language training with the first batch due to the Pilot site within 8 weeks</a:t>
            </a:r>
          </a:p>
          <a:p>
            <a:r>
              <a:rPr lang="en-GB" dirty="0"/>
              <a:t>Focus is on improvement to selection and therefore likelihood to pass language test</a:t>
            </a:r>
          </a:p>
          <a:p>
            <a:r>
              <a:rPr lang="en-GB" dirty="0"/>
              <a:t>16 new Spoke partners identified in India</a:t>
            </a:r>
            <a:r>
              <a:rPr lang="en-GB" dirty="0">
                <a:solidFill>
                  <a:prstClr val="black"/>
                </a:solidFill>
              </a:rPr>
              <a:t> this month </a:t>
            </a:r>
            <a:endParaRPr lang="en-GB" dirty="0"/>
          </a:p>
          <a:p>
            <a:r>
              <a:rPr lang="en-GB" dirty="0"/>
              <a:t>Target 500 in yr1 starting now.</a:t>
            </a:r>
          </a:p>
          <a:p>
            <a:endParaRPr lang="en-GB" dirty="0"/>
          </a:p>
        </p:txBody>
      </p:sp>
      <p:sp>
        <p:nvSpPr>
          <p:cNvPr id="5" name="Title 1"/>
          <p:cNvSpPr>
            <a:spLocks noGrp="1"/>
          </p:cNvSpPr>
          <p:nvPr>
            <p:ph type="title"/>
          </p:nvPr>
        </p:nvSpPr>
        <p:spPr>
          <a:xfrm>
            <a:off x="457200" y="274638"/>
            <a:ext cx="8229600" cy="1143000"/>
          </a:xfrm>
        </p:spPr>
        <p:txBody>
          <a:bodyPr/>
          <a:lstStyle/>
          <a:p>
            <a:pPr algn="l"/>
            <a:r>
              <a:rPr lang="en-GB" sz="3600" b="1" dirty="0">
                <a:solidFill>
                  <a:srgbClr val="A00054"/>
                </a:solidFill>
              </a:rPr>
              <a:t>Current activity</a:t>
            </a:r>
          </a:p>
        </p:txBody>
      </p:sp>
    </p:spTree>
    <p:extLst>
      <p:ext uri="{BB962C8B-B14F-4D97-AF65-F5344CB8AC3E}">
        <p14:creationId xmlns:p14="http://schemas.microsoft.com/office/powerpoint/2010/main" val="3022030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7559" y="820428"/>
            <a:ext cx="7772400" cy="679449"/>
          </a:xfrm>
        </p:spPr>
        <p:txBody>
          <a:bodyPr/>
          <a:lstStyle/>
          <a:p>
            <a:r>
              <a:rPr lang="en-GB" dirty="0"/>
              <a:t>Reducing medical gaps e.g.3 WWL/EH</a:t>
            </a:r>
          </a:p>
        </p:txBody>
      </p:sp>
      <p:sp>
        <p:nvSpPr>
          <p:cNvPr id="4" name="Content Placeholder 2"/>
          <p:cNvSpPr txBox="1">
            <a:spLocks/>
          </p:cNvSpPr>
          <p:nvPr/>
        </p:nvSpPr>
        <p:spPr>
          <a:xfrm>
            <a:off x="457200" y="2130039"/>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a:t>Wigan, Warrington and Leigh in Partnership with Edge Hill University and HEE</a:t>
            </a:r>
          </a:p>
          <a:p>
            <a:r>
              <a:rPr lang="en-GB" sz="2800"/>
              <a:t>MCH/MMed programme</a:t>
            </a:r>
          </a:p>
          <a:p>
            <a:r>
              <a:rPr lang="en-GB" sz="2800"/>
              <a:t>139 Doctors invited to start English Language Testing in last six months</a:t>
            </a:r>
          </a:p>
          <a:p>
            <a:r>
              <a:rPr lang="en-GB" sz="2800"/>
              <a:t>39 successful in Language test so far</a:t>
            </a:r>
          </a:p>
          <a:p>
            <a:r>
              <a:rPr lang="en-GB" sz="2800"/>
              <a:t>Now undertaking GMC registration process</a:t>
            </a:r>
            <a:endParaRPr lang="en-GB" sz="2800" dirty="0"/>
          </a:p>
        </p:txBody>
      </p:sp>
    </p:spTree>
    <p:extLst>
      <p:ext uri="{BB962C8B-B14F-4D97-AF65-F5344CB8AC3E}">
        <p14:creationId xmlns:p14="http://schemas.microsoft.com/office/powerpoint/2010/main" val="50838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40329577"/>
              </p:ext>
            </p:extLst>
          </p:nvPr>
        </p:nvGraphicFramePr>
        <p:xfrm>
          <a:off x="395536" y="1556792"/>
          <a:ext cx="4704184" cy="311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1271464" y="1268760"/>
            <a:ext cx="6996100" cy="3681623"/>
            <a:chOff x="1271464" y="1268760"/>
            <a:chExt cx="6996100" cy="3681623"/>
          </a:xfrm>
        </p:grpSpPr>
        <p:sp>
          <p:nvSpPr>
            <p:cNvPr id="3" name="Oval 2"/>
            <p:cNvSpPr/>
            <p:nvPr/>
          </p:nvSpPr>
          <p:spPr>
            <a:xfrm>
              <a:off x="1271464" y="1268760"/>
              <a:ext cx="2952328" cy="1368152"/>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prstClr val="white"/>
                </a:solidFill>
              </a:endParaRPr>
            </a:p>
          </p:txBody>
        </p:sp>
        <p:sp>
          <p:nvSpPr>
            <p:cNvPr id="6" name="Bent Arrow 5"/>
            <p:cNvSpPr/>
            <p:nvPr/>
          </p:nvSpPr>
          <p:spPr>
            <a:xfrm rot="5400000">
              <a:off x="4817604" y="518592"/>
              <a:ext cx="1440160" cy="3948608"/>
            </a:xfrm>
            <a:prstGeom prst="bentArrow">
              <a:avLst>
                <a:gd name="adj1" fmla="val 25000"/>
                <a:gd name="adj2" fmla="val 25345"/>
                <a:gd name="adj3" fmla="val 25000"/>
                <a:gd name="adj4" fmla="val 463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prstClr val="black"/>
                </a:solidFill>
              </a:endParaRPr>
            </a:p>
          </p:txBody>
        </p:sp>
        <p:sp>
          <p:nvSpPr>
            <p:cNvPr id="7" name="TextBox 6"/>
            <p:cNvSpPr txBox="1"/>
            <p:nvPr/>
          </p:nvSpPr>
          <p:spPr>
            <a:xfrm>
              <a:off x="6251340" y="3103724"/>
              <a:ext cx="2016224" cy="1846659"/>
            </a:xfrm>
            <a:prstGeom prst="rect">
              <a:avLst/>
            </a:prstGeom>
            <a:noFill/>
          </p:spPr>
          <p:txBody>
            <a:bodyPr wrap="square" rtlCol="0">
              <a:spAutoFit/>
            </a:bodyPr>
            <a:lstStyle/>
            <a:p>
              <a:pPr marL="285750" indent="-285750" defTabSz="914400">
                <a:buFont typeface="Arial" panose="020B0604020202020204" pitchFamily="34" charset="0"/>
                <a:buChar char="•"/>
              </a:pPr>
              <a:r>
                <a:rPr lang="en-GB" sz="2400" dirty="0" smtClean="0">
                  <a:solidFill>
                    <a:prstClr val="black"/>
                  </a:solidFill>
                </a:rPr>
                <a:t>frequently the focus</a:t>
              </a:r>
            </a:p>
            <a:p>
              <a:pPr marL="285750" indent="-285750" defTabSz="914400">
                <a:buFont typeface="Arial" panose="020B0604020202020204" pitchFamily="34" charset="0"/>
                <a:buChar char="•"/>
              </a:pPr>
              <a:r>
                <a:rPr lang="en-GB" sz="2400" dirty="0" smtClean="0">
                  <a:solidFill>
                    <a:prstClr val="black"/>
                  </a:solidFill>
                </a:rPr>
                <a:t>&lt;3% variance</a:t>
              </a:r>
            </a:p>
            <a:p>
              <a:pPr defTabSz="914400"/>
              <a:endParaRPr lang="en-GB" dirty="0">
                <a:solidFill>
                  <a:prstClr val="black"/>
                </a:solidFill>
              </a:endParaRPr>
            </a:p>
          </p:txBody>
        </p:sp>
      </p:grpSp>
      <p:grpSp>
        <p:nvGrpSpPr>
          <p:cNvPr id="16" name="Group 15"/>
          <p:cNvGrpSpPr/>
          <p:nvPr/>
        </p:nvGrpSpPr>
        <p:grpSpPr>
          <a:xfrm>
            <a:off x="251520" y="3417943"/>
            <a:ext cx="8259249" cy="3078001"/>
            <a:chOff x="251520" y="3447343"/>
            <a:chExt cx="8259249" cy="3078001"/>
          </a:xfrm>
        </p:grpSpPr>
        <p:sp>
          <p:nvSpPr>
            <p:cNvPr id="9" name="Oval 8"/>
            <p:cNvSpPr/>
            <p:nvPr/>
          </p:nvSpPr>
          <p:spPr>
            <a:xfrm>
              <a:off x="251520" y="3447343"/>
              <a:ext cx="2304256" cy="1656184"/>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prstClr val="white"/>
                </a:solidFill>
              </a:endParaRPr>
            </a:p>
          </p:txBody>
        </p:sp>
        <p:sp>
          <p:nvSpPr>
            <p:cNvPr id="11" name="Curved Up Arrow 10"/>
            <p:cNvSpPr/>
            <p:nvPr/>
          </p:nvSpPr>
          <p:spPr>
            <a:xfrm>
              <a:off x="1331640" y="4668912"/>
              <a:ext cx="6120680" cy="185643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prstClr val="black"/>
                </a:solidFill>
              </a:endParaRPr>
            </a:p>
          </p:txBody>
        </p:sp>
        <p:sp>
          <p:nvSpPr>
            <p:cNvPr id="15" name="TextBox 14"/>
            <p:cNvSpPr txBox="1"/>
            <p:nvPr/>
          </p:nvSpPr>
          <p:spPr>
            <a:xfrm>
              <a:off x="5757002" y="3837915"/>
              <a:ext cx="2753767" cy="830997"/>
            </a:xfrm>
            <a:prstGeom prst="rect">
              <a:avLst/>
            </a:prstGeom>
            <a:noFill/>
          </p:spPr>
          <p:txBody>
            <a:bodyPr wrap="none" rtlCol="0">
              <a:spAutoFit/>
            </a:bodyPr>
            <a:lstStyle/>
            <a:p>
              <a:pPr marL="285750" indent="-285750" defTabSz="914400">
                <a:buFont typeface="Arial" panose="020B0604020202020204" pitchFamily="34" charset="0"/>
                <a:buChar char="•"/>
              </a:pPr>
              <a:r>
                <a:rPr lang="en-GB" sz="2400" dirty="0" smtClean="0">
                  <a:solidFill>
                    <a:prstClr val="black"/>
                  </a:solidFill>
                </a:rPr>
                <a:t>Diminishing status</a:t>
              </a:r>
            </a:p>
            <a:p>
              <a:pPr marL="285750" indent="-285750" defTabSz="914400">
                <a:buFont typeface="Arial" panose="020B0604020202020204" pitchFamily="34" charset="0"/>
                <a:buChar char="•"/>
              </a:pPr>
              <a:r>
                <a:rPr lang="en-GB" sz="2400" dirty="0" smtClean="0">
                  <a:solidFill>
                    <a:prstClr val="black"/>
                  </a:solidFill>
                </a:rPr>
                <a:t>Few metrics</a:t>
              </a:r>
              <a:endParaRPr lang="en-GB" sz="2400" dirty="0">
                <a:solidFill>
                  <a:prstClr val="black"/>
                </a:solidFill>
              </a:endParaRPr>
            </a:p>
          </p:txBody>
        </p:sp>
      </p:grpSp>
      <p:grpSp>
        <p:nvGrpSpPr>
          <p:cNvPr id="20" name="Group 19"/>
          <p:cNvGrpSpPr/>
          <p:nvPr/>
        </p:nvGrpSpPr>
        <p:grpSpPr>
          <a:xfrm>
            <a:off x="2939480" y="3368615"/>
            <a:ext cx="5452393" cy="1846659"/>
            <a:chOff x="2939480" y="3368615"/>
            <a:chExt cx="5452393" cy="1846659"/>
          </a:xfrm>
        </p:grpSpPr>
        <p:sp>
          <p:nvSpPr>
            <p:cNvPr id="17" name="Right Arrow 16"/>
            <p:cNvSpPr/>
            <p:nvPr/>
          </p:nvSpPr>
          <p:spPr>
            <a:xfrm>
              <a:off x="4860032" y="3944379"/>
              <a:ext cx="1391308" cy="6951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prstClr val="white"/>
                </a:solidFill>
              </a:endParaRPr>
            </a:p>
          </p:txBody>
        </p:sp>
        <p:sp>
          <p:nvSpPr>
            <p:cNvPr id="18" name="TextBox 17"/>
            <p:cNvSpPr txBox="1"/>
            <p:nvPr/>
          </p:nvSpPr>
          <p:spPr>
            <a:xfrm>
              <a:off x="6251543" y="3368615"/>
              <a:ext cx="2140330" cy="1846659"/>
            </a:xfrm>
            <a:prstGeom prst="rect">
              <a:avLst/>
            </a:prstGeom>
            <a:noFill/>
          </p:spPr>
          <p:txBody>
            <a:bodyPr wrap="none" rtlCol="0">
              <a:spAutoFit/>
            </a:bodyPr>
            <a:lstStyle/>
            <a:p>
              <a:pPr marL="285750" indent="-285750" defTabSz="914400">
                <a:buFont typeface="Arial" panose="020B0604020202020204" pitchFamily="34" charset="0"/>
                <a:buChar char="•"/>
              </a:pPr>
              <a:r>
                <a:rPr lang="en-GB" sz="2400" dirty="0" err="1" smtClean="0">
                  <a:solidFill>
                    <a:prstClr val="black"/>
                  </a:solidFill>
                </a:rPr>
                <a:t>Siloed</a:t>
              </a:r>
              <a:r>
                <a:rPr lang="en-GB" sz="2400" dirty="0" smtClean="0">
                  <a:solidFill>
                    <a:prstClr val="black"/>
                  </a:solidFill>
                </a:rPr>
                <a:t>/tribal</a:t>
              </a:r>
            </a:p>
            <a:p>
              <a:pPr marL="285750" indent="-285750" defTabSz="914400">
                <a:buFont typeface="Arial" panose="020B0604020202020204" pitchFamily="34" charset="0"/>
                <a:buChar char="•"/>
              </a:pPr>
              <a:r>
                <a:rPr lang="en-GB" sz="2400" dirty="0" smtClean="0">
                  <a:solidFill>
                    <a:prstClr val="black"/>
                  </a:solidFill>
                </a:rPr>
                <a:t>1940s model</a:t>
              </a:r>
            </a:p>
            <a:p>
              <a:pPr marL="285750" indent="-285750" defTabSz="914400">
                <a:buFont typeface="Arial" panose="020B0604020202020204" pitchFamily="34" charset="0"/>
                <a:buChar char="•"/>
              </a:pPr>
              <a:r>
                <a:rPr lang="en-GB" sz="2400" dirty="0">
                  <a:solidFill>
                    <a:prstClr val="black"/>
                  </a:solidFill>
                </a:rPr>
                <a:t>l</a:t>
              </a:r>
              <a:r>
                <a:rPr lang="en-GB" sz="2400" dirty="0" smtClean="0">
                  <a:solidFill>
                    <a:prstClr val="black"/>
                  </a:solidFill>
                </a:rPr>
                <a:t>imited</a:t>
              </a:r>
            </a:p>
            <a:p>
              <a:pPr marL="285750" indent="-285750" defTabSz="914400">
                <a:buFont typeface="Arial" panose="020B0604020202020204" pitchFamily="34" charset="0"/>
                <a:buChar char="•"/>
              </a:pPr>
              <a:r>
                <a:rPr lang="en-GB" sz="2400" dirty="0">
                  <a:solidFill>
                    <a:prstClr val="black"/>
                  </a:solidFill>
                </a:rPr>
                <a:t>m</a:t>
              </a:r>
              <a:r>
                <a:rPr lang="en-GB" sz="2400" dirty="0" smtClean="0">
                  <a:solidFill>
                    <a:prstClr val="black"/>
                  </a:solidFill>
                </a:rPr>
                <a:t>ajority NHS</a:t>
              </a:r>
            </a:p>
            <a:p>
              <a:pPr marL="285750" indent="-285750" defTabSz="914400">
                <a:buFont typeface="Arial" panose="020B0604020202020204" pitchFamily="34" charset="0"/>
                <a:buChar char="•"/>
              </a:pPr>
              <a:endParaRPr lang="en-GB" dirty="0">
                <a:solidFill>
                  <a:prstClr val="black"/>
                </a:solidFill>
              </a:endParaRPr>
            </a:p>
          </p:txBody>
        </p:sp>
        <p:sp>
          <p:nvSpPr>
            <p:cNvPr id="19" name="Oval 18"/>
            <p:cNvSpPr/>
            <p:nvPr/>
          </p:nvSpPr>
          <p:spPr>
            <a:xfrm>
              <a:off x="2939480" y="3432113"/>
              <a:ext cx="2304256" cy="1719661"/>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prstClr val="white"/>
                </a:solidFill>
              </a:endParaRPr>
            </a:p>
          </p:txBody>
        </p:sp>
      </p:grpSp>
      <p:sp>
        <p:nvSpPr>
          <p:cNvPr id="22" name="Rectangle 21"/>
          <p:cNvSpPr/>
          <p:nvPr/>
        </p:nvSpPr>
        <p:spPr>
          <a:xfrm>
            <a:off x="1533151" y="103865"/>
            <a:ext cx="5381281" cy="923330"/>
          </a:xfrm>
          <a:prstGeom prst="rect">
            <a:avLst/>
          </a:prstGeom>
          <a:noFill/>
        </p:spPr>
        <p:txBody>
          <a:bodyPr wrap="none" lIns="91440" tIns="45720" rIns="91440" bIns="45720">
            <a:spAutoFit/>
          </a:bodyPr>
          <a:lstStyle/>
          <a:p>
            <a:pPr algn="ctr" defTabSz="914400"/>
            <a:r>
              <a:rPr lang="en-GB" sz="5400" b="1" dirty="0" smtClean="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rPr>
              <a:t>How do we learn?</a:t>
            </a:r>
            <a:endParaRPr lang="en-GB" sz="5400" b="1"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ndParaRPr>
          </a:p>
        </p:txBody>
      </p:sp>
    </p:spTree>
    <p:extLst>
      <p:ext uri="{BB962C8B-B14F-4D97-AF65-F5344CB8AC3E}">
        <p14:creationId xmlns:p14="http://schemas.microsoft.com/office/powerpoint/2010/main" val="120678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Improving </a:t>
            </a:r>
            <a:r>
              <a:rPr lang="en-GB" dirty="0" smtClean="0"/>
              <a:t>the volunteer offer 1</a:t>
            </a:r>
            <a:endParaRPr lang="en-GB" dirty="0"/>
          </a:p>
        </p:txBody>
      </p:sp>
      <p:sp>
        <p:nvSpPr>
          <p:cNvPr id="4" name="Text Placeholder 3"/>
          <p:cNvSpPr>
            <a:spLocks noGrp="1"/>
          </p:cNvSpPr>
          <p:nvPr>
            <p:ph type="body" sz="quarter" idx="13"/>
          </p:nvPr>
        </p:nvSpPr>
        <p:spPr/>
        <p:txBody>
          <a:bodyPr/>
          <a:lstStyle/>
          <a:p>
            <a:r>
              <a:rPr lang="en-GB" b="1" dirty="0" smtClean="0"/>
              <a:t>Four Task and finish groups</a:t>
            </a:r>
          </a:p>
          <a:p>
            <a:pPr lvl="1"/>
            <a:r>
              <a:rPr lang="en-GB" dirty="0" smtClean="0"/>
              <a:t>Long term</a:t>
            </a:r>
          </a:p>
          <a:p>
            <a:pPr lvl="1"/>
            <a:r>
              <a:rPr lang="en-GB" dirty="0" smtClean="0"/>
              <a:t>Short term, senior, R and D</a:t>
            </a:r>
          </a:p>
          <a:p>
            <a:pPr lvl="1"/>
            <a:r>
              <a:rPr lang="en-GB" dirty="0" smtClean="0"/>
              <a:t>Postgraduate education placement</a:t>
            </a:r>
          </a:p>
          <a:p>
            <a:pPr lvl="1"/>
            <a:r>
              <a:rPr lang="en-GB" dirty="0" smtClean="0"/>
              <a:t>Undergraduate education placement</a:t>
            </a:r>
          </a:p>
          <a:p>
            <a:r>
              <a:rPr lang="en-GB" b="1" dirty="0" smtClean="0"/>
              <a:t>Qs?</a:t>
            </a:r>
          </a:p>
          <a:p>
            <a:pPr lvl="1"/>
            <a:r>
              <a:rPr lang="en-GB" dirty="0" smtClean="0"/>
              <a:t>What are the barriers to scale?</a:t>
            </a:r>
          </a:p>
          <a:p>
            <a:pPr lvl="1"/>
            <a:r>
              <a:rPr lang="en-GB" dirty="0" smtClean="0"/>
              <a:t>How do we quality manage?</a:t>
            </a:r>
          </a:p>
          <a:p>
            <a:pPr lvl="1"/>
            <a:r>
              <a:rPr lang="en-GB" dirty="0" smtClean="0"/>
              <a:t>How do we fund?</a:t>
            </a:r>
          </a:p>
          <a:p>
            <a:pPr lvl="1"/>
            <a:endParaRPr lang="en-GB" dirty="0"/>
          </a:p>
        </p:txBody>
      </p:sp>
    </p:spTree>
    <p:extLst>
      <p:ext uri="{BB962C8B-B14F-4D97-AF65-F5344CB8AC3E}">
        <p14:creationId xmlns:p14="http://schemas.microsoft.com/office/powerpoint/2010/main" val="1199315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Improving </a:t>
            </a:r>
            <a:r>
              <a:rPr lang="en-GB" dirty="0" smtClean="0"/>
              <a:t>the volunteer offer 2</a:t>
            </a:r>
            <a:endParaRPr lang="en-GB" dirty="0"/>
          </a:p>
        </p:txBody>
      </p:sp>
      <p:sp>
        <p:nvSpPr>
          <p:cNvPr id="4" name="Text Placeholder 3"/>
          <p:cNvSpPr>
            <a:spLocks noGrp="1"/>
          </p:cNvSpPr>
          <p:nvPr>
            <p:ph type="body" sz="quarter" idx="13"/>
          </p:nvPr>
        </p:nvSpPr>
        <p:spPr/>
        <p:txBody>
          <a:bodyPr/>
          <a:lstStyle/>
          <a:p>
            <a:r>
              <a:rPr lang="en-GB" b="1" dirty="0" smtClean="0"/>
              <a:t>Four Task and finish groups</a:t>
            </a:r>
          </a:p>
          <a:p>
            <a:pPr lvl="1"/>
            <a:r>
              <a:rPr lang="en-GB" dirty="0" smtClean="0"/>
              <a:t>Long term</a:t>
            </a:r>
          </a:p>
          <a:p>
            <a:pPr lvl="1"/>
            <a:r>
              <a:rPr lang="en-GB" dirty="0" smtClean="0"/>
              <a:t>Short term, senior, R and D</a:t>
            </a:r>
          </a:p>
          <a:p>
            <a:pPr lvl="1"/>
            <a:r>
              <a:rPr lang="en-GB" dirty="0" smtClean="0"/>
              <a:t>Postgraduate education placement</a:t>
            </a:r>
          </a:p>
          <a:p>
            <a:pPr lvl="1"/>
            <a:r>
              <a:rPr lang="en-GB" dirty="0" smtClean="0"/>
              <a:t>Undergraduate education placement</a:t>
            </a:r>
          </a:p>
          <a:p>
            <a:r>
              <a:rPr lang="en-GB" b="1" dirty="0" smtClean="0"/>
              <a:t>Qs?</a:t>
            </a:r>
          </a:p>
          <a:p>
            <a:pPr lvl="1"/>
            <a:r>
              <a:rPr lang="en-GB" dirty="0" smtClean="0"/>
              <a:t>What are the barriers to scale?</a:t>
            </a:r>
          </a:p>
          <a:p>
            <a:pPr lvl="1"/>
            <a:r>
              <a:rPr lang="en-GB" dirty="0" smtClean="0"/>
              <a:t>How do we quality manage?</a:t>
            </a:r>
          </a:p>
          <a:p>
            <a:pPr lvl="1"/>
            <a:r>
              <a:rPr lang="en-GB" dirty="0" smtClean="0"/>
              <a:t>How do we fund?</a:t>
            </a:r>
          </a:p>
          <a:p>
            <a:pPr lvl="1"/>
            <a:endParaRPr lang="en-GB" dirty="0"/>
          </a:p>
        </p:txBody>
      </p:sp>
    </p:spTree>
    <p:extLst>
      <p:ext uri="{BB962C8B-B14F-4D97-AF65-F5344CB8AC3E}">
        <p14:creationId xmlns:p14="http://schemas.microsoft.com/office/powerpoint/2010/main" val="1776718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70"/>
          <p:cNvCxnSpPr>
            <a:endCxn id="76" idx="0"/>
          </p:cNvCxnSpPr>
          <p:nvPr/>
        </p:nvCxnSpPr>
        <p:spPr>
          <a:xfrm>
            <a:off x="4552446" y="2867316"/>
            <a:ext cx="0" cy="2590509"/>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5475173" y="2329198"/>
            <a:ext cx="382324" cy="1"/>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306775" y="2346469"/>
            <a:ext cx="374378" cy="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931861" y="2350920"/>
            <a:ext cx="374378" cy="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127138" y="2350920"/>
            <a:ext cx="374378" cy="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6662908" y="2350920"/>
            <a:ext cx="382324" cy="1"/>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7870547" y="2343028"/>
            <a:ext cx="382324" cy="1"/>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8246833" y="1987145"/>
            <a:ext cx="592969" cy="711767"/>
            <a:chOff x="4126" y="2073404"/>
            <a:chExt cx="2051465" cy="1252641"/>
          </a:xfrm>
          <a:solidFill>
            <a:schemeClr val="accent1">
              <a:lumMod val="20000"/>
              <a:lumOff val="80000"/>
            </a:schemeClr>
          </a:solidFill>
          <a:scene3d>
            <a:camera prst="orthographicFront">
              <a:rot lat="0" lon="0" rev="0"/>
            </a:camera>
            <a:lightRig rig="contrasting" dir="t">
              <a:rot lat="0" lon="0" rev="1200000"/>
            </a:lightRig>
          </a:scene3d>
        </p:grpSpPr>
        <p:sp>
          <p:nvSpPr>
            <p:cNvPr id="26" name="Rounded Rectangle 25"/>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7"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400" fontAlgn="base">
                <a:lnSpc>
                  <a:spcPct val="90000"/>
                </a:lnSpc>
                <a:spcBef>
                  <a:spcPct val="0"/>
                </a:spcBef>
                <a:spcAft>
                  <a:spcPct val="35000"/>
                </a:spcAft>
              </a:pPr>
              <a:r>
                <a:rPr lang="en-GB" sz="1400" b="1" dirty="0" smtClean="0">
                  <a:solidFill>
                    <a:srgbClr val="1F497D">
                      <a:lumMod val="60000"/>
                      <a:lumOff val="40000"/>
                    </a:srgbClr>
                  </a:solidFill>
                </a:rPr>
                <a:t>What is it?</a:t>
              </a:r>
              <a:endParaRPr lang="en-GB" sz="1400" b="1" dirty="0">
                <a:solidFill>
                  <a:srgbClr val="1F497D">
                    <a:lumMod val="60000"/>
                    <a:lumOff val="40000"/>
                  </a:srgbClr>
                </a:solidFill>
              </a:endParaRPr>
            </a:p>
          </p:txBody>
        </p:sp>
      </p:grpSp>
      <p:sp>
        <p:nvSpPr>
          <p:cNvPr id="3076" name="Footer Placeholder 16"/>
          <p:cNvSpPr txBox="1">
            <a:spLocks/>
          </p:cNvSpPr>
          <p:nvPr/>
        </p:nvSpPr>
        <p:spPr bwMode="auto">
          <a:xfrm>
            <a:off x="339725" y="6415088"/>
            <a:ext cx="5337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r>
              <a:rPr lang="en-GB" altLang="en-US" sz="1300" b="1">
                <a:solidFill>
                  <a:prstClr val="black"/>
                </a:solidFill>
                <a:cs typeface="Arial" charset="0"/>
              </a:rPr>
              <a:t>@NHS_HealthEdEng      #insertcampaignhashtag</a:t>
            </a:r>
          </a:p>
        </p:txBody>
      </p:sp>
      <p:sp>
        <p:nvSpPr>
          <p:cNvPr id="2" name="Title 1"/>
          <p:cNvSpPr>
            <a:spLocks noGrp="1"/>
          </p:cNvSpPr>
          <p:nvPr>
            <p:ph type="ctrTitle"/>
          </p:nvPr>
        </p:nvSpPr>
        <p:spPr>
          <a:xfrm>
            <a:off x="302822" y="528607"/>
            <a:ext cx="7772400" cy="679449"/>
          </a:xfrm>
        </p:spPr>
        <p:txBody>
          <a:bodyPr/>
          <a:lstStyle/>
          <a:p>
            <a:r>
              <a:rPr lang="en-GB" sz="2800" dirty="0" smtClean="0"/>
              <a:t>The Journey</a:t>
            </a:r>
            <a:endParaRPr lang="en-GB" sz="2800" dirty="0"/>
          </a:p>
        </p:txBody>
      </p:sp>
      <p:grpSp>
        <p:nvGrpSpPr>
          <p:cNvPr id="4" name="Group 3"/>
          <p:cNvGrpSpPr/>
          <p:nvPr/>
        </p:nvGrpSpPr>
        <p:grpSpPr>
          <a:xfrm>
            <a:off x="3681153" y="1932796"/>
            <a:ext cx="1750352" cy="904883"/>
            <a:chOff x="4126" y="2073404"/>
            <a:chExt cx="2051465" cy="1252641"/>
          </a:xfrm>
          <a:gradFill flip="none" rotWithShape="1">
            <a:gsLst>
              <a:gs pos="0">
                <a:schemeClr val="accent2">
                  <a:lumMod val="75000"/>
                </a:schemeClr>
              </a:gs>
              <a:gs pos="50000">
                <a:schemeClr val="accent4">
                  <a:lumMod val="75000"/>
                </a:schemeClr>
              </a:gs>
              <a:gs pos="100000">
                <a:schemeClr val="tx2">
                  <a:lumMod val="75000"/>
                </a:schemeClr>
              </a:gs>
            </a:gsLst>
            <a:lin ang="0" scaled="0"/>
            <a:tileRect/>
          </a:gradFill>
          <a:scene3d>
            <a:camera prst="orthographicFront">
              <a:rot lat="0" lon="0" rev="0"/>
            </a:camera>
            <a:lightRig rig="contrasting" dir="t">
              <a:rot lat="0" lon="0" rev="1200000"/>
            </a:lightRig>
          </a:scene3d>
        </p:grpSpPr>
        <p:sp>
          <p:nvSpPr>
            <p:cNvPr id="5" name="Rounded Rectangle 4"/>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400" fontAlgn="base">
                <a:lnSpc>
                  <a:spcPct val="90000"/>
                </a:lnSpc>
                <a:spcBef>
                  <a:spcPct val="0"/>
                </a:spcBef>
                <a:spcAft>
                  <a:spcPct val="35000"/>
                </a:spcAft>
              </a:pPr>
              <a:r>
                <a:rPr lang="en-GB" sz="2400" b="1" dirty="0" smtClean="0">
                  <a:solidFill>
                    <a:prstClr val="white"/>
                  </a:solidFill>
                </a:rPr>
                <a:t>Matching </a:t>
              </a:r>
            </a:p>
            <a:p>
              <a:pPr algn="ctr" defTabSz="1422400" fontAlgn="base">
                <a:lnSpc>
                  <a:spcPct val="90000"/>
                </a:lnSpc>
                <a:spcBef>
                  <a:spcPct val="0"/>
                </a:spcBef>
                <a:spcAft>
                  <a:spcPct val="35000"/>
                </a:spcAft>
              </a:pPr>
              <a:r>
                <a:rPr lang="en-GB" sz="2400" b="1" dirty="0" smtClean="0">
                  <a:solidFill>
                    <a:prstClr val="white"/>
                  </a:solidFill>
                </a:rPr>
                <a:t>System</a:t>
              </a:r>
              <a:endParaRPr lang="en-GB" sz="2400" b="1" dirty="0">
                <a:solidFill>
                  <a:prstClr val="white"/>
                </a:solidFill>
              </a:endParaRPr>
            </a:p>
          </p:txBody>
        </p:sp>
      </p:grpSp>
      <p:grpSp>
        <p:nvGrpSpPr>
          <p:cNvPr id="7" name="Group 6"/>
          <p:cNvGrpSpPr/>
          <p:nvPr/>
        </p:nvGrpSpPr>
        <p:grpSpPr>
          <a:xfrm>
            <a:off x="2527394" y="1994162"/>
            <a:ext cx="819922" cy="711767"/>
            <a:chOff x="4126" y="2073404"/>
            <a:chExt cx="2051465" cy="1252641"/>
          </a:xfrm>
          <a:solidFill>
            <a:schemeClr val="accent2">
              <a:lumMod val="75000"/>
            </a:schemeClr>
          </a:solidFill>
          <a:scene3d>
            <a:camera prst="orthographicFront">
              <a:rot lat="0" lon="0" rev="0"/>
            </a:camera>
            <a:lightRig rig="contrasting" dir="t">
              <a:rot lat="0" lon="0" rev="1200000"/>
            </a:lightRig>
          </a:scene3d>
        </p:grpSpPr>
        <p:sp>
          <p:nvSpPr>
            <p:cNvPr id="8" name="Rounded Rectangle 7"/>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9"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400" fontAlgn="base">
                <a:lnSpc>
                  <a:spcPct val="90000"/>
                </a:lnSpc>
                <a:spcBef>
                  <a:spcPct val="0"/>
                </a:spcBef>
                <a:spcAft>
                  <a:spcPct val="35000"/>
                </a:spcAft>
              </a:pPr>
              <a:r>
                <a:rPr lang="en-GB" sz="1400" b="1" dirty="0" smtClean="0">
                  <a:solidFill>
                    <a:prstClr val="white"/>
                  </a:solidFill>
                </a:rPr>
                <a:t>What do I want to do</a:t>
              </a:r>
              <a:endParaRPr lang="en-GB" sz="1400" b="1" dirty="0">
                <a:solidFill>
                  <a:prstClr val="white"/>
                </a:solidFill>
              </a:endParaRPr>
            </a:p>
          </p:txBody>
        </p:sp>
      </p:grpSp>
      <p:grpSp>
        <p:nvGrpSpPr>
          <p:cNvPr id="10" name="Group 9"/>
          <p:cNvGrpSpPr/>
          <p:nvPr/>
        </p:nvGrpSpPr>
        <p:grpSpPr>
          <a:xfrm>
            <a:off x="1323491" y="1987145"/>
            <a:ext cx="818938" cy="711767"/>
            <a:chOff x="4126" y="2073404"/>
            <a:chExt cx="2051465" cy="1252641"/>
          </a:xfrm>
          <a:solidFill>
            <a:schemeClr val="accent2">
              <a:lumMod val="60000"/>
              <a:lumOff val="40000"/>
            </a:schemeClr>
          </a:solidFill>
          <a:scene3d>
            <a:camera prst="orthographicFront">
              <a:rot lat="0" lon="0" rev="0"/>
            </a:camera>
            <a:lightRig rig="contrasting" dir="t">
              <a:rot lat="0" lon="0" rev="1200000"/>
            </a:lightRig>
          </a:scene3d>
        </p:grpSpPr>
        <p:sp>
          <p:nvSpPr>
            <p:cNvPr id="11" name="Rounded Rectangle 10"/>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2"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400" fontAlgn="base">
                <a:lnSpc>
                  <a:spcPct val="90000"/>
                </a:lnSpc>
                <a:spcBef>
                  <a:spcPct val="0"/>
                </a:spcBef>
                <a:spcAft>
                  <a:spcPct val="35000"/>
                </a:spcAft>
              </a:pPr>
              <a:r>
                <a:rPr lang="en-GB" sz="1400" b="1" dirty="0" smtClean="0">
                  <a:solidFill>
                    <a:prstClr val="white"/>
                  </a:solidFill>
                </a:rPr>
                <a:t>Register</a:t>
              </a:r>
            </a:p>
            <a:p>
              <a:pPr algn="ctr" defTabSz="1422400" fontAlgn="base">
                <a:lnSpc>
                  <a:spcPct val="90000"/>
                </a:lnSpc>
                <a:spcBef>
                  <a:spcPct val="0"/>
                </a:spcBef>
                <a:spcAft>
                  <a:spcPct val="35000"/>
                </a:spcAft>
              </a:pPr>
              <a:r>
                <a:rPr lang="en-GB" sz="1400" b="1" dirty="0" smtClean="0">
                  <a:solidFill>
                    <a:prstClr val="white"/>
                  </a:solidFill>
                </a:rPr>
                <a:t>Interest</a:t>
              </a:r>
              <a:endParaRPr lang="en-GB" sz="1400" b="1" dirty="0">
                <a:solidFill>
                  <a:prstClr val="white"/>
                </a:solidFill>
              </a:endParaRPr>
            </a:p>
          </p:txBody>
        </p:sp>
      </p:grpSp>
      <p:grpSp>
        <p:nvGrpSpPr>
          <p:cNvPr id="13" name="Group 12"/>
          <p:cNvGrpSpPr/>
          <p:nvPr/>
        </p:nvGrpSpPr>
        <p:grpSpPr>
          <a:xfrm>
            <a:off x="7031613" y="1973315"/>
            <a:ext cx="819922" cy="711767"/>
            <a:chOff x="4126" y="2073404"/>
            <a:chExt cx="2051465" cy="1252641"/>
          </a:xfrm>
          <a:solidFill>
            <a:schemeClr val="tx2">
              <a:lumMod val="40000"/>
              <a:lumOff val="60000"/>
            </a:schemeClr>
          </a:solidFill>
          <a:scene3d>
            <a:camera prst="orthographicFront">
              <a:rot lat="0" lon="0" rev="0"/>
            </a:camera>
            <a:lightRig rig="contrasting" dir="t">
              <a:rot lat="0" lon="0" rev="1200000"/>
            </a:lightRig>
          </a:scene3d>
        </p:grpSpPr>
        <p:sp>
          <p:nvSpPr>
            <p:cNvPr id="14" name="Rounded Rectangle 13"/>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5"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400" fontAlgn="base">
                <a:lnSpc>
                  <a:spcPct val="90000"/>
                </a:lnSpc>
                <a:spcBef>
                  <a:spcPct val="0"/>
                </a:spcBef>
                <a:spcAft>
                  <a:spcPct val="35000"/>
                </a:spcAft>
              </a:pPr>
              <a:r>
                <a:rPr lang="en-GB" sz="1400" b="1" dirty="0" smtClean="0">
                  <a:solidFill>
                    <a:prstClr val="white"/>
                  </a:solidFill>
                </a:rPr>
                <a:t>What do I want of them?</a:t>
              </a:r>
              <a:endParaRPr lang="en-GB" sz="1400" b="1" dirty="0">
                <a:solidFill>
                  <a:prstClr val="white"/>
                </a:solidFill>
              </a:endParaRPr>
            </a:p>
          </p:txBody>
        </p:sp>
      </p:grpSp>
      <p:grpSp>
        <p:nvGrpSpPr>
          <p:cNvPr id="16" name="Group 15"/>
          <p:cNvGrpSpPr/>
          <p:nvPr/>
        </p:nvGrpSpPr>
        <p:grpSpPr>
          <a:xfrm>
            <a:off x="5825599" y="1973315"/>
            <a:ext cx="818938" cy="711767"/>
            <a:chOff x="4126" y="2073404"/>
            <a:chExt cx="2051465" cy="1252641"/>
          </a:xfrm>
          <a:solidFill>
            <a:schemeClr val="tx2">
              <a:lumMod val="60000"/>
              <a:lumOff val="40000"/>
            </a:schemeClr>
          </a:solidFill>
          <a:scene3d>
            <a:camera prst="orthographicFront">
              <a:rot lat="0" lon="0" rev="0"/>
            </a:camera>
            <a:lightRig rig="contrasting" dir="t">
              <a:rot lat="0" lon="0" rev="1200000"/>
            </a:lightRig>
          </a:scene3d>
        </p:grpSpPr>
        <p:sp>
          <p:nvSpPr>
            <p:cNvPr id="17" name="Rounded Rectangle 16"/>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8"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400" fontAlgn="base">
                <a:lnSpc>
                  <a:spcPct val="90000"/>
                </a:lnSpc>
                <a:spcBef>
                  <a:spcPct val="0"/>
                </a:spcBef>
                <a:spcAft>
                  <a:spcPct val="35000"/>
                </a:spcAft>
              </a:pPr>
              <a:r>
                <a:rPr lang="en-GB" sz="1400" b="1" dirty="0" smtClean="0">
                  <a:solidFill>
                    <a:prstClr val="white"/>
                  </a:solidFill>
                </a:rPr>
                <a:t>Register</a:t>
              </a:r>
            </a:p>
            <a:p>
              <a:pPr algn="ctr" defTabSz="1422400" fontAlgn="base">
                <a:lnSpc>
                  <a:spcPct val="90000"/>
                </a:lnSpc>
                <a:spcBef>
                  <a:spcPct val="0"/>
                </a:spcBef>
                <a:spcAft>
                  <a:spcPct val="35000"/>
                </a:spcAft>
              </a:pPr>
              <a:r>
                <a:rPr lang="en-GB" sz="1400" b="1" dirty="0" smtClean="0">
                  <a:solidFill>
                    <a:prstClr val="white"/>
                  </a:solidFill>
                </a:rPr>
                <a:t>Interest</a:t>
              </a:r>
              <a:endParaRPr lang="en-GB" sz="1400" b="1" dirty="0">
                <a:solidFill>
                  <a:prstClr val="white"/>
                </a:solidFill>
              </a:endParaRPr>
            </a:p>
          </p:txBody>
        </p:sp>
      </p:grpSp>
      <p:grpSp>
        <p:nvGrpSpPr>
          <p:cNvPr id="19" name="Group 18"/>
          <p:cNvGrpSpPr/>
          <p:nvPr/>
        </p:nvGrpSpPr>
        <p:grpSpPr>
          <a:xfrm>
            <a:off x="375055" y="1995036"/>
            <a:ext cx="574057" cy="711767"/>
            <a:chOff x="4126" y="2073404"/>
            <a:chExt cx="2051465" cy="1252641"/>
          </a:xfrm>
          <a:solidFill>
            <a:schemeClr val="accent2">
              <a:lumMod val="20000"/>
              <a:lumOff val="80000"/>
            </a:schemeClr>
          </a:solidFill>
          <a:scene3d>
            <a:camera prst="orthographicFront">
              <a:rot lat="0" lon="0" rev="0"/>
            </a:camera>
            <a:lightRig rig="contrasting" dir="t">
              <a:rot lat="0" lon="0" rev="1200000"/>
            </a:lightRig>
          </a:scene3d>
        </p:grpSpPr>
        <p:sp>
          <p:nvSpPr>
            <p:cNvPr id="20" name="Rounded Rectangle 19"/>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1"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400" fontAlgn="base">
                <a:lnSpc>
                  <a:spcPct val="90000"/>
                </a:lnSpc>
                <a:spcBef>
                  <a:spcPct val="0"/>
                </a:spcBef>
                <a:spcAft>
                  <a:spcPct val="35000"/>
                </a:spcAft>
              </a:pPr>
              <a:r>
                <a:rPr lang="en-GB" sz="1400" b="1" dirty="0" smtClean="0">
                  <a:solidFill>
                    <a:srgbClr val="C0504D">
                      <a:lumMod val="75000"/>
                    </a:srgbClr>
                  </a:solidFill>
                </a:rPr>
                <a:t>What is it?</a:t>
              </a:r>
              <a:endParaRPr lang="en-GB" sz="1400" b="1" dirty="0">
                <a:solidFill>
                  <a:srgbClr val="C0504D">
                    <a:lumMod val="75000"/>
                  </a:srgbClr>
                </a:solidFill>
              </a:endParaRPr>
            </a:p>
          </p:txBody>
        </p:sp>
      </p:grpSp>
      <p:sp>
        <p:nvSpPr>
          <p:cNvPr id="34" name="Right Arrow 33"/>
          <p:cNvSpPr/>
          <p:nvPr/>
        </p:nvSpPr>
        <p:spPr>
          <a:xfrm>
            <a:off x="115528" y="1000664"/>
            <a:ext cx="1506237" cy="888523"/>
          </a:xfrm>
          <a:prstGeom prst="rightArrow">
            <a:avLst>
              <a:gd name="adj1" fmla="val 73301"/>
              <a:gd name="adj2" fmla="val 34058"/>
            </a:avLst>
          </a:prstGeom>
          <a:gradFill flip="none" rotWithShape="1">
            <a:gsLst>
              <a:gs pos="0">
                <a:schemeClr val="accent2">
                  <a:lumMod val="40000"/>
                  <a:lumOff val="60000"/>
                </a:schemeClr>
              </a:gs>
              <a:gs pos="100000">
                <a:schemeClr val="accent2">
                  <a:lumMod val="60000"/>
                  <a:lumOff val="4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000" b="1" dirty="0" smtClean="0">
                <a:solidFill>
                  <a:srgbClr val="C0504D">
                    <a:lumMod val="75000"/>
                  </a:srgbClr>
                </a:solidFill>
              </a:rPr>
              <a:t>Individual interested in volunteering</a:t>
            </a:r>
            <a:endParaRPr lang="en-GB" sz="1000" b="1" dirty="0">
              <a:solidFill>
                <a:srgbClr val="C0504D">
                  <a:lumMod val="75000"/>
                </a:srgbClr>
              </a:solidFill>
            </a:endParaRPr>
          </a:p>
        </p:txBody>
      </p:sp>
      <p:sp>
        <p:nvSpPr>
          <p:cNvPr id="39" name="Right Arrow 38"/>
          <p:cNvSpPr/>
          <p:nvPr/>
        </p:nvSpPr>
        <p:spPr>
          <a:xfrm>
            <a:off x="1785892" y="1000664"/>
            <a:ext cx="1506237" cy="888523"/>
          </a:xfrm>
          <a:prstGeom prst="rightArrow">
            <a:avLst>
              <a:gd name="adj1" fmla="val 73301"/>
              <a:gd name="adj2" fmla="val 34058"/>
            </a:avLst>
          </a:prstGeom>
          <a:gradFill flip="none" rotWithShape="1">
            <a:gsLst>
              <a:gs pos="0">
                <a:schemeClr val="accent2">
                  <a:lumMod val="60000"/>
                  <a:lumOff val="40000"/>
                </a:schemeClr>
              </a:gs>
              <a:gs pos="100000">
                <a:schemeClr val="accent2">
                  <a:lumMod val="7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000" b="1" dirty="0" smtClean="0">
                <a:solidFill>
                  <a:prstClr val="white"/>
                </a:solidFill>
              </a:rPr>
              <a:t>Wants to find International volunteering position</a:t>
            </a:r>
            <a:endParaRPr lang="en-GB" sz="1000" b="1" dirty="0">
              <a:solidFill>
                <a:prstClr val="white"/>
              </a:solidFill>
            </a:endParaRPr>
          </a:p>
        </p:txBody>
      </p:sp>
      <p:sp>
        <p:nvSpPr>
          <p:cNvPr id="37" name="Right Arrow Callout 36"/>
          <p:cNvSpPr/>
          <p:nvPr/>
        </p:nvSpPr>
        <p:spPr>
          <a:xfrm rot="5400000">
            <a:off x="4108184" y="585403"/>
            <a:ext cx="888524" cy="1719047"/>
          </a:xfrm>
          <a:prstGeom prst="rightArrowCallout">
            <a:avLst/>
          </a:prstGeom>
          <a:gradFill>
            <a:gsLst>
              <a:gs pos="50000">
                <a:schemeClr val="accent4">
                  <a:lumMod val="75000"/>
                </a:schemeClr>
              </a:gs>
              <a:gs pos="0">
                <a:schemeClr val="accent2">
                  <a:lumMod val="75000"/>
                </a:schemeClr>
              </a:gs>
              <a:gs pos="100000">
                <a:schemeClr val="accent1">
                  <a:lumMod val="75000"/>
                </a:schemeClr>
              </a:gs>
            </a:gsLst>
          </a:gradFill>
        </p:spPr>
        <p:style>
          <a:lnRef idx="1">
            <a:schemeClr val="accent1"/>
          </a:lnRef>
          <a:fillRef idx="3">
            <a:schemeClr val="accent1"/>
          </a:fillRef>
          <a:effectRef idx="2">
            <a:schemeClr val="accent1"/>
          </a:effectRef>
          <a:fontRef idx="minor">
            <a:schemeClr val="lt1"/>
          </a:fontRef>
        </p:style>
        <p:txBody>
          <a:bodyPr vert="vert270" rtlCol="0" anchor="ctr"/>
          <a:lstStyle/>
          <a:p>
            <a:pPr algn="ctr" fontAlgn="base">
              <a:spcBef>
                <a:spcPct val="0"/>
              </a:spcBef>
              <a:spcAft>
                <a:spcPct val="0"/>
              </a:spcAft>
            </a:pPr>
            <a:r>
              <a:rPr lang="en-GB" sz="2000" b="1" dirty="0" smtClean="0">
                <a:solidFill>
                  <a:prstClr val="white"/>
                </a:solidFill>
              </a:rPr>
              <a:t>Pre Deployment</a:t>
            </a:r>
            <a:endParaRPr lang="en-GB" sz="2000" b="1" dirty="0">
              <a:solidFill>
                <a:prstClr val="white"/>
              </a:solidFill>
            </a:endParaRPr>
          </a:p>
        </p:txBody>
      </p:sp>
      <p:sp>
        <p:nvSpPr>
          <p:cNvPr id="41" name="Right Arrow 40"/>
          <p:cNvSpPr/>
          <p:nvPr/>
        </p:nvSpPr>
        <p:spPr>
          <a:xfrm flipH="1">
            <a:off x="7544911" y="1000664"/>
            <a:ext cx="1504800" cy="888523"/>
          </a:xfrm>
          <a:prstGeom prst="rightArrow">
            <a:avLst>
              <a:gd name="adj1" fmla="val 73301"/>
              <a:gd name="adj2" fmla="val 34058"/>
            </a:avLst>
          </a:prstGeom>
          <a:gradFill flip="none" rotWithShape="1">
            <a:gsLst>
              <a:gs pos="0">
                <a:schemeClr val="accent1">
                  <a:lumMod val="40000"/>
                  <a:lumOff val="60000"/>
                </a:schemeClr>
              </a:gs>
              <a:gs pos="100000">
                <a:schemeClr val="tx2">
                  <a:lumMod val="60000"/>
                  <a:lumOff val="4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000" b="1" dirty="0" smtClean="0">
                <a:solidFill>
                  <a:srgbClr val="4F81BD">
                    <a:lumMod val="75000"/>
                  </a:srgbClr>
                </a:solidFill>
              </a:rPr>
              <a:t>Organisation interested in placement</a:t>
            </a:r>
            <a:endParaRPr lang="en-GB" sz="1000" b="1" dirty="0">
              <a:solidFill>
                <a:srgbClr val="4F81BD">
                  <a:lumMod val="75000"/>
                </a:srgbClr>
              </a:solidFill>
            </a:endParaRPr>
          </a:p>
        </p:txBody>
      </p:sp>
      <p:sp>
        <p:nvSpPr>
          <p:cNvPr id="42" name="Right Arrow 41"/>
          <p:cNvSpPr/>
          <p:nvPr/>
        </p:nvSpPr>
        <p:spPr>
          <a:xfrm flipH="1">
            <a:off x="5842851" y="1000664"/>
            <a:ext cx="1504800" cy="888523"/>
          </a:xfrm>
          <a:prstGeom prst="rightArrow">
            <a:avLst>
              <a:gd name="adj1" fmla="val 73301"/>
              <a:gd name="adj2" fmla="val 34058"/>
            </a:avLst>
          </a:prstGeom>
          <a:gradFill flip="none" rotWithShape="1">
            <a:gsLst>
              <a:gs pos="0">
                <a:schemeClr val="tx2">
                  <a:lumMod val="60000"/>
                  <a:lumOff val="40000"/>
                </a:schemeClr>
              </a:gs>
              <a:gs pos="100000">
                <a:schemeClr val="tx2">
                  <a:lumMod val="7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000" b="1" dirty="0" smtClean="0">
                <a:solidFill>
                  <a:prstClr val="white"/>
                </a:solidFill>
              </a:rPr>
              <a:t>Organisation compliant and wants to find a volunteer</a:t>
            </a:r>
            <a:endParaRPr lang="en-GB" sz="1000" b="1" dirty="0">
              <a:solidFill>
                <a:prstClr val="white"/>
              </a:solidFill>
            </a:endParaRPr>
          </a:p>
        </p:txBody>
      </p:sp>
      <p:cxnSp>
        <p:nvCxnSpPr>
          <p:cNvPr id="43" name="Straight Arrow Connector 42"/>
          <p:cNvCxnSpPr/>
          <p:nvPr/>
        </p:nvCxnSpPr>
        <p:spPr>
          <a:xfrm>
            <a:off x="2297990" y="2394051"/>
            <a:ext cx="0" cy="504000"/>
          </a:xfrm>
          <a:prstGeom prst="straightConnector1">
            <a:avLst/>
          </a:prstGeom>
          <a:ln>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092943" y="2386156"/>
            <a:ext cx="0" cy="504000"/>
          </a:xfrm>
          <a:prstGeom prst="straightConnector1">
            <a:avLst/>
          </a:prstGeom>
          <a:ln>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6882985" y="2389362"/>
            <a:ext cx="0" cy="504000"/>
          </a:xfrm>
          <a:prstGeom prst="straightConnector1">
            <a:avLst/>
          </a:prstGeom>
          <a:ln>
            <a:solidFill>
              <a:schemeClr val="tx2">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8078959" y="2381468"/>
            <a:ext cx="0" cy="504000"/>
          </a:xfrm>
          <a:prstGeom prst="straightConnector1">
            <a:avLst/>
          </a:prstGeom>
          <a:ln>
            <a:solidFill>
              <a:schemeClr val="tx2">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677938" y="2372841"/>
            <a:ext cx="0" cy="504000"/>
          </a:xfrm>
          <a:prstGeom prst="straightConnector1">
            <a:avLst/>
          </a:prstGeom>
          <a:ln>
            <a:solidFill>
              <a:schemeClr val="tx2">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311025" y="2988090"/>
            <a:ext cx="1156611" cy="2031586"/>
            <a:chOff x="4126" y="2073404"/>
            <a:chExt cx="2051465" cy="1252641"/>
          </a:xfrm>
          <a:solidFill>
            <a:schemeClr val="accent2">
              <a:lumMod val="20000"/>
              <a:lumOff val="80000"/>
            </a:schemeClr>
          </a:solidFill>
          <a:scene3d>
            <a:camera prst="orthographicFront">
              <a:rot lat="0" lon="0" rev="0"/>
            </a:camera>
            <a:lightRig rig="contrasting" dir="t">
              <a:rot lat="0" lon="0" rev="1200000"/>
            </a:lightRig>
          </a:scene3d>
        </p:grpSpPr>
        <p:sp>
          <p:nvSpPr>
            <p:cNvPr id="51" name="Rounded Rectangle 50"/>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2"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Family</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Financial</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Employer</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Personal</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Emotional Resilience</a:t>
              </a:r>
              <a:endParaRPr lang="en-GB" sz="1000" b="1" dirty="0">
                <a:solidFill>
                  <a:srgbClr val="C0504D">
                    <a:lumMod val="75000"/>
                  </a:srgbClr>
                </a:solidFill>
              </a:endParaRPr>
            </a:p>
          </p:txBody>
        </p:sp>
      </p:grpSp>
      <p:grpSp>
        <p:nvGrpSpPr>
          <p:cNvPr id="53" name="Group 52"/>
          <p:cNvGrpSpPr/>
          <p:nvPr/>
        </p:nvGrpSpPr>
        <p:grpSpPr>
          <a:xfrm>
            <a:off x="1555516" y="2988090"/>
            <a:ext cx="1156611" cy="2031586"/>
            <a:chOff x="4126" y="2073404"/>
            <a:chExt cx="2051465" cy="1252641"/>
          </a:xfrm>
          <a:solidFill>
            <a:schemeClr val="accent2">
              <a:lumMod val="20000"/>
              <a:lumOff val="80000"/>
            </a:schemeClr>
          </a:solidFill>
          <a:scene3d>
            <a:camera prst="orthographicFront">
              <a:rot lat="0" lon="0" rev="0"/>
            </a:camera>
            <a:lightRig rig="contrasting" dir="t">
              <a:rot lat="0" lon="0" rev="1200000"/>
            </a:lightRig>
          </a:scene3d>
        </p:grpSpPr>
        <p:sp>
          <p:nvSpPr>
            <p:cNvPr id="54" name="Rounded Rectangle 53"/>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5"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Profession</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Speciality</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Knowledge &amp; Skills</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Duration</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Timescales</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Where</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Expectations</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C0504D">
                      <a:lumMod val="75000"/>
                    </a:srgbClr>
                  </a:solidFill>
                </a:rPr>
                <a:t>Experience</a:t>
              </a:r>
              <a:endParaRPr lang="en-GB" sz="1000" b="1" dirty="0">
                <a:solidFill>
                  <a:srgbClr val="C0504D">
                    <a:lumMod val="75000"/>
                  </a:srgbClr>
                </a:solidFill>
              </a:endParaRPr>
            </a:p>
          </p:txBody>
        </p:sp>
      </p:grpSp>
      <p:grpSp>
        <p:nvGrpSpPr>
          <p:cNvPr id="56" name="Group 55"/>
          <p:cNvGrpSpPr/>
          <p:nvPr/>
        </p:nvGrpSpPr>
        <p:grpSpPr>
          <a:xfrm>
            <a:off x="3979909" y="2994675"/>
            <a:ext cx="1180828" cy="2031588"/>
            <a:chOff x="4126" y="2073404"/>
            <a:chExt cx="2051465" cy="1252641"/>
          </a:xfrm>
          <a:gradFill>
            <a:gsLst>
              <a:gs pos="0">
                <a:schemeClr val="tx2">
                  <a:lumMod val="20000"/>
                  <a:lumOff val="80000"/>
                </a:schemeClr>
              </a:gs>
              <a:gs pos="100000">
                <a:schemeClr val="accent2">
                  <a:lumMod val="40000"/>
                  <a:lumOff val="60000"/>
                </a:schemeClr>
              </a:gs>
            </a:gsLst>
            <a:lin ang="10800000" scaled="0"/>
          </a:gradFill>
          <a:scene3d>
            <a:camera prst="orthographicFront">
              <a:rot lat="0" lon="0" rev="0"/>
            </a:camera>
            <a:lightRig rig="contrasting" dir="t">
              <a:rot lat="0" lon="0" rev="1200000"/>
            </a:lightRig>
          </a:scene3d>
        </p:grpSpPr>
        <p:sp>
          <p:nvSpPr>
            <p:cNvPr id="57" name="Rounded Rectangle 56"/>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8" name="Rounded Rectangle 4"/>
            <p:cNvSpPr/>
            <p:nvPr/>
          </p:nvSpPr>
          <p:spPr>
            <a:xfrm>
              <a:off x="40816"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t" anchorCtr="0">
              <a:noAutofit/>
            </a:bodyPr>
            <a:lstStyle/>
            <a:p>
              <a:pPr marL="85725" indent="-85725" defTabSz="1422400" fontAlgn="base">
                <a:lnSpc>
                  <a:spcPct val="90000"/>
                </a:lnSpc>
                <a:spcBef>
                  <a:spcPct val="0"/>
                </a:spcBef>
                <a:spcAft>
                  <a:spcPct val="35000"/>
                </a:spcAft>
                <a:buFont typeface="Arial" panose="020B0604020202020204" pitchFamily="34" charset="0"/>
                <a:buChar char="•"/>
              </a:pPr>
              <a:r>
                <a:rPr lang="en-GB" sz="1000" b="1" dirty="0" smtClean="0">
                  <a:solidFill>
                    <a:prstClr val="black"/>
                  </a:solidFill>
                </a:rPr>
                <a:t>Induction package</a:t>
              </a:r>
            </a:p>
            <a:p>
              <a:pPr marL="85725" indent="-85725" defTabSz="1422400" fontAlgn="base">
                <a:lnSpc>
                  <a:spcPct val="90000"/>
                </a:lnSpc>
                <a:spcBef>
                  <a:spcPct val="0"/>
                </a:spcBef>
                <a:spcAft>
                  <a:spcPct val="35000"/>
                </a:spcAft>
                <a:buFont typeface="Arial" panose="020B0604020202020204" pitchFamily="34" charset="0"/>
                <a:buChar char="•"/>
              </a:pPr>
              <a:r>
                <a:rPr lang="en-GB" sz="1000" b="1" dirty="0" smtClean="0">
                  <a:solidFill>
                    <a:prstClr val="black"/>
                  </a:solidFill>
                </a:rPr>
                <a:t>Supervision</a:t>
              </a:r>
            </a:p>
            <a:p>
              <a:pPr marL="85725" indent="-85725" defTabSz="1422400" fontAlgn="base">
                <a:lnSpc>
                  <a:spcPct val="90000"/>
                </a:lnSpc>
                <a:spcBef>
                  <a:spcPct val="0"/>
                </a:spcBef>
                <a:spcAft>
                  <a:spcPct val="35000"/>
                </a:spcAft>
                <a:buFont typeface="Arial" panose="020B0604020202020204" pitchFamily="34" charset="0"/>
                <a:buChar char="•"/>
              </a:pPr>
              <a:r>
                <a:rPr lang="en-GB" sz="1000" b="1" dirty="0" smtClean="0">
                  <a:solidFill>
                    <a:prstClr val="black"/>
                  </a:solidFill>
                </a:rPr>
                <a:t>Risk Assessment</a:t>
              </a:r>
            </a:p>
            <a:p>
              <a:pPr marL="85725" indent="-85725" defTabSz="1422400" fontAlgn="base">
                <a:lnSpc>
                  <a:spcPct val="90000"/>
                </a:lnSpc>
                <a:spcBef>
                  <a:spcPct val="0"/>
                </a:spcBef>
                <a:spcAft>
                  <a:spcPct val="35000"/>
                </a:spcAft>
                <a:buFont typeface="Arial" panose="020B0604020202020204" pitchFamily="34" charset="0"/>
                <a:buChar char="•"/>
              </a:pPr>
              <a:r>
                <a:rPr lang="en-GB" sz="1000" b="1" dirty="0" smtClean="0">
                  <a:solidFill>
                    <a:prstClr val="black"/>
                  </a:solidFill>
                </a:rPr>
                <a:t>Visas &amp; Permits</a:t>
              </a:r>
            </a:p>
            <a:p>
              <a:pPr marL="85725" indent="-85725" defTabSz="1422400" fontAlgn="base">
                <a:lnSpc>
                  <a:spcPct val="90000"/>
                </a:lnSpc>
                <a:spcBef>
                  <a:spcPct val="0"/>
                </a:spcBef>
                <a:spcAft>
                  <a:spcPct val="35000"/>
                </a:spcAft>
                <a:buFont typeface="Arial" panose="020B0604020202020204" pitchFamily="34" charset="0"/>
                <a:buChar char="•"/>
              </a:pPr>
              <a:r>
                <a:rPr lang="en-GB" sz="1000" b="1" dirty="0" smtClean="0">
                  <a:solidFill>
                    <a:prstClr val="black"/>
                  </a:solidFill>
                </a:rPr>
                <a:t>Professional registration</a:t>
              </a:r>
            </a:p>
            <a:p>
              <a:pPr marL="85725" indent="-85725" defTabSz="1422400" fontAlgn="base">
                <a:lnSpc>
                  <a:spcPct val="90000"/>
                </a:lnSpc>
                <a:spcBef>
                  <a:spcPct val="0"/>
                </a:spcBef>
                <a:spcAft>
                  <a:spcPct val="35000"/>
                </a:spcAft>
                <a:buFont typeface="Arial" panose="020B0604020202020204" pitchFamily="34" charset="0"/>
                <a:buChar char="•"/>
              </a:pPr>
              <a:r>
                <a:rPr lang="en-GB" sz="1000" b="1" dirty="0" smtClean="0">
                  <a:solidFill>
                    <a:prstClr val="black"/>
                  </a:solidFill>
                </a:rPr>
                <a:t>Vaccinations</a:t>
              </a:r>
            </a:p>
            <a:p>
              <a:pPr marL="85725" indent="-85725" defTabSz="1422400" fontAlgn="base">
                <a:lnSpc>
                  <a:spcPct val="90000"/>
                </a:lnSpc>
                <a:spcBef>
                  <a:spcPct val="0"/>
                </a:spcBef>
                <a:spcAft>
                  <a:spcPct val="35000"/>
                </a:spcAft>
                <a:buFont typeface="Arial" panose="020B0604020202020204" pitchFamily="34" charset="0"/>
                <a:buChar char="•"/>
              </a:pPr>
              <a:r>
                <a:rPr lang="en-GB" sz="1000" b="1" dirty="0" smtClean="0">
                  <a:solidFill>
                    <a:prstClr val="black"/>
                  </a:solidFill>
                </a:rPr>
                <a:t>Insurances</a:t>
              </a:r>
            </a:p>
            <a:p>
              <a:pPr marL="85725" indent="-85725" defTabSz="1422400" fontAlgn="base">
                <a:lnSpc>
                  <a:spcPct val="90000"/>
                </a:lnSpc>
                <a:spcBef>
                  <a:spcPct val="0"/>
                </a:spcBef>
                <a:spcAft>
                  <a:spcPct val="35000"/>
                </a:spcAft>
                <a:buFont typeface="Arial" panose="020B0604020202020204" pitchFamily="34" charset="0"/>
                <a:buChar char="•"/>
              </a:pPr>
              <a:r>
                <a:rPr lang="en-GB" sz="1000" b="1" dirty="0" smtClean="0">
                  <a:solidFill>
                    <a:prstClr val="black"/>
                  </a:solidFill>
                </a:rPr>
                <a:t>Contract</a:t>
              </a:r>
              <a:endParaRPr lang="en-GB" sz="1000" b="1" dirty="0">
                <a:solidFill>
                  <a:prstClr val="black"/>
                </a:solidFill>
              </a:endParaRPr>
            </a:p>
          </p:txBody>
        </p:sp>
      </p:grpSp>
      <p:grpSp>
        <p:nvGrpSpPr>
          <p:cNvPr id="59" name="Group 58"/>
          <p:cNvGrpSpPr/>
          <p:nvPr/>
        </p:nvGrpSpPr>
        <p:grpSpPr>
          <a:xfrm>
            <a:off x="5213658" y="2994676"/>
            <a:ext cx="1156611" cy="2031586"/>
            <a:chOff x="4126" y="2073404"/>
            <a:chExt cx="2051465" cy="1252641"/>
          </a:xfrm>
          <a:solidFill>
            <a:schemeClr val="tx2">
              <a:lumMod val="20000"/>
              <a:lumOff val="80000"/>
            </a:schemeClr>
          </a:solidFill>
          <a:scene3d>
            <a:camera prst="orthographicFront">
              <a:rot lat="0" lon="0" rev="0"/>
            </a:camera>
            <a:lightRig rig="contrasting" dir="t">
              <a:rot lat="0" lon="0" rev="1200000"/>
            </a:lightRig>
          </a:scene3d>
        </p:grpSpPr>
        <p:sp>
          <p:nvSpPr>
            <p:cNvPr id="60" name="Rounded Rectangle 59"/>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1"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t" anchorCtr="0">
              <a:noAutofit/>
            </a:bodyPr>
            <a:lstStyle/>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Clear…</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Project plan with outcomes</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JD</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Team Structure</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Hosting package</a:t>
              </a:r>
            </a:p>
            <a:p>
              <a:pPr marL="171450" indent="-171450" defTabSz="1422400" fontAlgn="base">
                <a:lnSpc>
                  <a:spcPct val="90000"/>
                </a:lnSpc>
                <a:spcBef>
                  <a:spcPct val="0"/>
                </a:spcBef>
                <a:spcAft>
                  <a:spcPct val="35000"/>
                </a:spcAft>
                <a:buFont typeface="Arial" panose="020B0604020202020204" pitchFamily="34" charset="0"/>
                <a:buChar char="•"/>
              </a:pPr>
              <a:endParaRPr lang="en-GB" sz="1000" b="1" dirty="0">
                <a:solidFill>
                  <a:srgbClr val="4F81BD">
                    <a:lumMod val="75000"/>
                  </a:srgbClr>
                </a:solidFill>
              </a:endParaRPr>
            </a:p>
          </p:txBody>
        </p:sp>
      </p:grpSp>
      <p:grpSp>
        <p:nvGrpSpPr>
          <p:cNvPr id="62" name="Group 61"/>
          <p:cNvGrpSpPr/>
          <p:nvPr/>
        </p:nvGrpSpPr>
        <p:grpSpPr>
          <a:xfrm>
            <a:off x="6453307" y="2970475"/>
            <a:ext cx="1156611" cy="2031586"/>
            <a:chOff x="4126" y="2073404"/>
            <a:chExt cx="2051465" cy="1252641"/>
          </a:xfrm>
          <a:solidFill>
            <a:schemeClr val="tx2">
              <a:lumMod val="20000"/>
              <a:lumOff val="80000"/>
            </a:schemeClr>
          </a:solidFill>
          <a:scene3d>
            <a:camera prst="orthographicFront">
              <a:rot lat="0" lon="0" rev="0"/>
            </a:camera>
            <a:lightRig rig="contrasting" dir="t">
              <a:rot lat="0" lon="0" rev="1200000"/>
            </a:lightRig>
          </a:scene3d>
        </p:grpSpPr>
        <p:sp>
          <p:nvSpPr>
            <p:cNvPr id="63" name="Rounded Rectangle 62"/>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4"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t" anchorCtr="0">
              <a:noAutofit/>
            </a:bodyPr>
            <a:lstStyle/>
            <a:p>
              <a:pPr marL="171450" indent="-171450" defTabSz="1422400" fontAlgn="base">
                <a:lnSpc>
                  <a:spcPct val="90000"/>
                </a:lnSpc>
                <a:spcBef>
                  <a:spcPct val="0"/>
                </a:spcBef>
                <a:spcAft>
                  <a:spcPct val="35000"/>
                </a:spcAft>
                <a:buFont typeface="Arial" panose="020B0604020202020204" pitchFamily="34" charset="0"/>
                <a:buChar char="•"/>
              </a:pPr>
              <a:r>
                <a:rPr lang="en-GB" sz="1000" b="1" dirty="0">
                  <a:solidFill>
                    <a:srgbClr val="4F81BD">
                      <a:lumMod val="75000"/>
                    </a:srgbClr>
                  </a:solidFill>
                </a:rPr>
                <a:t>Profession</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Speciality</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Knowledge </a:t>
              </a:r>
              <a:r>
                <a:rPr lang="en-GB" sz="1000" b="1" dirty="0">
                  <a:solidFill>
                    <a:srgbClr val="4F81BD">
                      <a:lumMod val="75000"/>
                    </a:srgbClr>
                  </a:solidFill>
                </a:rPr>
                <a:t>&amp; Skills</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a:solidFill>
                    <a:srgbClr val="4F81BD">
                      <a:lumMod val="75000"/>
                    </a:srgbClr>
                  </a:solidFill>
                </a:rPr>
                <a:t>Duration</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a:solidFill>
                    <a:srgbClr val="4F81BD">
                      <a:lumMod val="75000"/>
                    </a:srgbClr>
                  </a:solidFill>
                </a:rPr>
                <a:t>Timescales</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a:solidFill>
                    <a:srgbClr val="4F81BD">
                      <a:lumMod val="75000"/>
                    </a:srgbClr>
                  </a:solidFill>
                </a:rPr>
                <a:t>Where</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Expectation</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Outcomes</a:t>
              </a:r>
              <a:endParaRPr lang="en-GB" sz="1000" b="1" dirty="0">
                <a:solidFill>
                  <a:srgbClr val="4F81BD">
                    <a:lumMod val="75000"/>
                  </a:srgbClr>
                </a:solidFill>
              </a:endParaRP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a:solidFill>
                    <a:srgbClr val="4F81BD">
                      <a:lumMod val="75000"/>
                    </a:srgbClr>
                  </a:solidFill>
                </a:rPr>
                <a:t>Experience</a:t>
              </a:r>
            </a:p>
          </p:txBody>
        </p:sp>
      </p:grpSp>
      <p:grpSp>
        <p:nvGrpSpPr>
          <p:cNvPr id="65" name="Group 64"/>
          <p:cNvGrpSpPr/>
          <p:nvPr/>
        </p:nvGrpSpPr>
        <p:grpSpPr>
          <a:xfrm>
            <a:off x="7689230" y="2970475"/>
            <a:ext cx="1156611" cy="2031586"/>
            <a:chOff x="4126" y="2073404"/>
            <a:chExt cx="2051465" cy="1252641"/>
          </a:xfrm>
          <a:solidFill>
            <a:schemeClr val="tx2">
              <a:lumMod val="20000"/>
              <a:lumOff val="80000"/>
            </a:schemeClr>
          </a:solidFill>
          <a:scene3d>
            <a:camera prst="orthographicFront">
              <a:rot lat="0" lon="0" rev="0"/>
            </a:camera>
            <a:lightRig rig="contrasting" dir="t">
              <a:rot lat="0" lon="0" rev="1200000"/>
            </a:lightRig>
          </a:scene3d>
        </p:grpSpPr>
        <p:sp>
          <p:nvSpPr>
            <p:cNvPr id="66" name="Rounded Rectangle 65"/>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7" name="Rounded Rectangle 4"/>
            <p:cNvSpPr/>
            <p:nvPr/>
          </p:nvSpPr>
          <p:spPr>
            <a:xfrm>
              <a:off x="40815" y="2110093"/>
              <a:ext cx="1978087"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t" anchorCtr="0">
              <a:noAutofit/>
            </a:bodyPr>
            <a:lstStyle/>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What is the project?</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Alignment with countries health policy</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How does it fit?</a:t>
              </a:r>
            </a:p>
            <a:p>
              <a:pPr marL="171450" indent="-171450" defTabSz="1422400" fontAlgn="base">
                <a:lnSpc>
                  <a:spcPct val="90000"/>
                </a:lnSpc>
                <a:spcBef>
                  <a:spcPct val="0"/>
                </a:spcBef>
                <a:spcAft>
                  <a:spcPct val="35000"/>
                </a:spcAft>
                <a:buFont typeface="Arial" panose="020B0604020202020204" pitchFamily="34" charset="0"/>
                <a:buChar char="•"/>
              </a:pPr>
              <a:r>
                <a:rPr lang="en-GB" sz="1000" b="1" dirty="0" smtClean="0">
                  <a:solidFill>
                    <a:srgbClr val="4F81BD">
                      <a:lumMod val="75000"/>
                    </a:srgbClr>
                  </a:solidFill>
                </a:rPr>
                <a:t>What is the expectation of the host organisation</a:t>
              </a:r>
              <a:endParaRPr lang="en-GB" sz="1000" b="1" dirty="0">
                <a:solidFill>
                  <a:srgbClr val="4F81BD">
                    <a:lumMod val="75000"/>
                  </a:srgbClr>
                </a:solidFill>
              </a:endParaRPr>
            </a:p>
          </p:txBody>
        </p:sp>
      </p:grpSp>
      <p:grpSp>
        <p:nvGrpSpPr>
          <p:cNvPr id="68" name="Group 67"/>
          <p:cNvGrpSpPr/>
          <p:nvPr/>
        </p:nvGrpSpPr>
        <p:grpSpPr>
          <a:xfrm>
            <a:off x="3681153" y="5086350"/>
            <a:ext cx="1794020" cy="213299"/>
            <a:chOff x="4126" y="2073404"/>
            <a:chExt cx="2051465" cy="1252641"/>
          </a:xfrm>
          <a:solidFill>
            <a:schemeClr val="bg1"/>
          </a:solidFill>
          <a:scene3d>
            <a:camera prst="orthographicFront">
              <a:rot lat="0" lon="0" rev="0"/>
            </a:camera>
            <a:lightRig rig="contrasting" dir="t">
              <a:rot lat="0" lon="0" rev="1200000"/>
            </a:lightRig>
          </a:scene3d>
        </p:grpSpPr>
        <p:sp>
          <p:nvSpPr>
            <p:cNvPr id="69" name="Rounded Rectangle 68"/>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70" name="Rounded Rectangle 4"/>
            <p:cNvSpPr/>
            <p:nvPr/>
          </p:nvSpPr>
          <p:spPr>
            <a:xfrm>
              <a:off x="40816" y="2110095"/>
              <a:ext cx="1978086" cy="117925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400" fontAlgn="base">
                <a:lnSpc>
                  <a:spcPct val="90000"/>
                </a:lnSpc>
                <a:spcBef>
                  <a:spcPct val="0"/>
                </a:spcBef>
                <a:spcAft>
                  <a:spcPct val="35000"/>
                </a:spcAft>
              </a:pPr>
              <a:r>
                <a:rPr lang="en-GB" sz="1050" b="1" dirty="0" smtClean="0">
                  <a:solidFill>
                    <a:prstClr val="black"/>
                  </a:solidFill>
                </a:rPr>
                <a:t>Super Link - ‘</a:t>
              </a:r>
              <a:r>
                <a:rPr lang="en-GB" sz="1050" b="1" dirty="0" err="1" smtClean="0">
                  <a:solidFill>
                    <a:prstClr val="black"/>
                  </a:solidFill>
                </a:rPr>
                <a:t>Gulu</a:t>
              </a:r>
              <a:r>
                <a:rPr lang="en-GB" sz="1050" b="1" dirty="0" smtClean="0">
                  <a:solidFill>
                    <a:prstClr val="black"/>
                  </a:solidFill>
                </a:rPr>
                <a:t>’</a:t>
              </a:r>
              <a:endParaRPr lang="en-GB" sz="1050" b="1" dirty="0">
                <a:solidFill>
                  <a:prstClr val="black"/>
                </a:solidFill>
              </a:endParaRPr>
            </a:p>
          </p:txBody>
        </p:sp>
      </p:grpSp>
      <p:sp>
        <p:nvSpPr>
          <p:cNvPr id="76" name="Left-Right-Up Arrow 75"/>
          <p:cNvSpPr/>
          <p:nvPr/>
        </p:nvSpPr>
        <p:spPr>
          <a:xfrm>
            <a:off x="3692046" y="5457825"/>
            <a:ext cx="1720800" cy="704850"/>
          </a:xfrm>
          <a:prstGeom prst="leftRightUpArrow">
            <a:avLst>
              <a:gd name="adj1" fmla="val 34490"/>
              <a:gd name="adj2" fmla="val 33894"/>
              <a:gd name="adj3" fmla="val 16106"/>
            </a:avLst>
          </a:prstGeom>
          <a:gradFill>
            <a:gsLst>
              <a:gs pos="0">
                <a:schemeClr val="accent2">
                  <a:lumMod val="75000"/>
                </a:schemeClr>
              </a:gs>
              <a:gs pos="100000">
                <a:schemeClr val="tx2">
                  <a:lumMod val="75000"/>
                </a:schemeClr>
              </a:gs>
            </a:gsLst>
            <a:lin ang="108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600" b="1" dirty="0" smtClean="0">
                <a:solidFill>
                  <a:prstClr val="white"/>
                </a:solidFill>
              </a:rPr>
              <a:t>During post</a:t>
            </a:r>
            <a:endParaRPr lang="en-GB" b="1" dirty="0">
              <a:solidFill>
                <a:prstClr val="white"/>
              </a:solidFill>
            </a:endParaRPr>
          </a:p>
        </p:txBody>
      </p:sp>
      <p:sp>
        <p:nvSpPr>
          <p:cNvPr id="78" name="Right Arrow 77"/>
          <p:cNvSpPr/>
          <p:nvPr/>
        </p:nvSpPr>
        <p:spPr>
          <a:xfrm>
            <a:off x="7547309" y="5278825"/>
            <a:ext cx="1504800" cy="888523"/>
          </a:xfrm>
          <a:prstGeom prst="rightArrow">
            <a:avLst>
              <a:gd name="adj1" fmla="val 73301"/>
              <a:gd name="adj2" fmla="val 34058"/>
            </a:avLst>
          </a:prstGeom>
          <a:gradFill flip="none" rotWithShape="1">
            <a:gsLst>
              <a:gs pos="0">
                <a:schemeClr val="accent1">
                  <a:lumMod val="40000"/>
                  <a:lumOff val="60000"/>
                </a:schemeClr>
              </a:gs>
              <a:gs pos="100000">
                <a:schemeClr val="tx2">
                  <a:lumMod val="60000"/>
                  <a:lumOff val="4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000" b="1" dirty="0" smtClean="0">
                <a:solidFill>
                  <a:srgbClr val="4F81BD">
                    <a:lumMod val="75000"/>
                  </a:srgbClr>
                </a:solidFill>
              </a:rPr>
              <a:t>Future Project development based on Evaluation</a:t>
            </a:r>
            <a:endParaRPr lang="en-GB" sz="1000" b="1" dirty="0">
              <a:solidFill>
                <a:srgbClr val="4F81BD">
                  <a:lumMod val="75000"/>
                </a:srgbClr>
              </a:solidFill>
            </a:endParaRPr>
          </a:p>
        </p:txBody>
      </p:sp>
      <p:sp>
        <p:nvSpPr>
          <p:cNvPr id="79" name="Right Arrow 78"/>
          <p:cNvSpPr/>
          <p:nvPr/>
        </p:nvSpPr>
        <p:spPr>
          <a:xfrm>
            <a:off x="5744339" y="5278825"/>
            <a:ext cx="1504800" cy="888523"/>
          </a:xfrm>
          <a:prstGeom prst="rightArrow">
            <a:avLst>
              <a:gd name="adj1" fmla="val 73301"/>
              <a:gd name="adj2" fmla="val 34058"/>
            </a:avLst>
          </a:prstGeom>
          <a:gradFill flip="none" rotWithShape="1">
            <a:gsLst>
              <a:gs pos="0">
                <a:schemeClr val="tx2">
                  <a:lumMod val="60000"/>
                  <a:lumOff val="40000"/>
                </a:schemeClr>
              </a:gs>
              <a:gs pos="100000">
                <a:schemeClr val="tx2">
                  <a:lumMod val="7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000" b="1" dirty="0" smtClean="0">
                <a:solidFill>
                  <a:prstClr val="white"/>
                </a:solidFill>
              </a:rPr>
              <a:t>Evaluation of volunteer and  placement and lessons learnt </a:t>
            </a:r>
            <a:endParaRPr lang="en-GB" sz="1000" b="1" dirty="0">
              <a:solidFill>
                <a:prstClr val="white"/>
              </a:solidFill>
            </a:endParaRPr>
          </a:p>
        </p:txBody>
      </p:sp>
      <p:sp>
        <p:nvSpPr>
          <p:cNvPr id="80" name="Right Arrow 79"/>
          <p:cNvSpPr/>
          <p:nvPr/>
        </p:nvSpPr>
        <p:spPr>
          <a:xfrm flipH="1">
            <a:off x="115528" y="5262995"/>
            <a:ext cx="1504800" cy="888523"/>
          </a:xfrm>
          <a:prstGeom prst="rightArrow">
            <a:avLst>
              <a:gd name="adj1" fmla="val 73301"/>
              <a:gd name="adj2" fmla="val 34058"/>
            </a:avLst>
          </a:prstGeom>
          <a:gradFill flip="none" rotWithShape="1">
            <a:gsLst>
              <a:gs pos="0">
                <a:schemeClr val="accent2">
                  <a:lumMod val="40000"/>
                  <a:lumOff val="60000"/>
                </a:schemeClr>
              </a:gs>
              <a:gs pos="100000">
                <a:schemeClr val="accent2">
                  <a:lumMod val="60000"/>
                  <a:lumOff val="4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000" b="1" dirty="0" smtClean="0">
                <a:solidFill>
                  <a:srgbClr val="C0504D">
                    <a:lumMod val="75000"/>
                  </a:srgbClr>
                </a:solidFill>
              </a:rPr>
              <a:t>What does NHS do with this?</a:t>
            </a:r>
            <a:endParaRPr lang="en-GB" sz="1000" b="1" dirty="0">
              <a:solidFill>
                <a:srgbClr val="C0504D">
                  <a:lumMod val="75000"/>
                </a:srgbClr>
              </a:solidFill>
            </a:endParaRPr>
          </a:p>
        </p:txBody>
      </p:sp>
      <p:sp>
        <p:nvSpPr>
          <p:cNvPr id="81" name="Right Arrow 80"/>
          <p:cNvSpPr/>
          <p:nvPr/>
        </p:nvSpPr>
        <p:spPr>
          <a:xfrm flipH="1">
            <a:off x="1787329" y="5280247"/>
            <a:ext cx="1504800" cy="888523"/>
          </a:xfrm>
          <a:prstGeom prst="rightArrow">
            <a:avLst>
              <a:gd name="adj1" fmla="val 73301"/>
              <a:gd name="adj2" fmla="val 34058"/>
            </a:avLst>
          </a:prstGeom>
          <a:gradFill flip="none" rotWithShape="1">
            <a:gsLst>
              <a:gs pos="0">
                <a:schemeClr val="accent2">
                  <a:lumMod val="60000"/>
                  <a:lumOff val="40000"/>
                </a:schemeClr>
              </a:gs>
              <a:gs pos="100000">
                <a:schemeClr val="accent2">
                  <a:lumMod val="7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000" b="1" dirty="0" smtClean="0">
                <a:solidFill>
                  <a:prstClr val="white"/>
                </a:solidFill>
              </a:rPr>
              <a:t>On return to NHS debrief and completion of CPD Toolkit</a:t>
            </a:r>
            <a:endParaRPr lang="en-GB" sz="1000" b="1" dirty="0">
              <a:solidFill>
                <a:prstClr val="white"/>
              </a:solidFill>
            </a:endParaRPr>
          </a:p>
        </p:txBody>
      </p:sp>
      <p:sp>
        <p:nvSpPr>
          <p:cNvPr id="77" name="Up Arrow 76"/>
          <p:cNvSpPr/>
          <p:nvPr/>
        </p:nvSpPr>
        <p:spPr>
          <a:xfrm>
            <a:off x="115528" y="1889187"/>
            <a:ext cx="108759" cy="3437624"/>
          </a:xfrm>
          <a:prstGeom prst="up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83" name="Up Arrow 82"/>
          <p:cNvSpPr/>
          <p:nvPr/>
        </p:nvSpPr>
        <p:spPr>
          <a:xfrm>
            <a:off x="8943350" y="1889187"/>
            <a:ext cx="108759" cy="3437624"/>
          </a:xfrm>
          <a:prstGeom prst="up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cxnSp>
        <p:nvCxnSpPr>
          <p:cNvPr id="72" name="Straight Arrow Connector 71"/>
          <p:cNvCxnSpPr/>
          <p:nvPr/>
        </p:nvCxnSpPr>
        <p:spPr>
          <a:xfrm>
            <a:off x="3485902" y="2393185"/>
            <a:ext cx="0" cy="504000"/>
          </a:xfrm>
          <a:prstGeom prst="straightConnector1">
            <a:avLst/>
          </a:prstGeom>
          <a:ln>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73" name="Group 72"/>
          <p:cNvGrpSpPr/>
          <p:nvPr/>
        </p:nvGrpSpPr>
        <p:grpSpPr>
          <a:xfrm>
            <a:off x="2797905" y="2988090"/>
            <a:ext cx="1116000" cy="2031586"/>
            <a:chOff x="4126" y="2073404"/>
            <a:chExt cx="2051465" cy="1252641"/>
          </a:xfrm>
          <a:solidFill>
            <a:schemeClr val="accent2">
              <a:lumMod val="20000"/>
              <a:lumOff val="80000"/>
            </a:schemeClr>
          </a:solidFill>
          <a:scene3d>
            <a:camera prst="orthographicFront">
              <a:rot lat="0" lon="0" rev="0"/>
            </a:camera>
            <a:lightRig rig="contrasting" dir="t">
              <a:rot lat="0" lon="0" rev="1200000"/>
            </a:lightRig>
          </a:scene3d>
        </p:grpSpPr>
        <p:sp>
          <p:nvSpPr>
            <p:cNvPr id="74" name="Rounded Rectangle 73"/>
            <p:cNvSpPr/>
            <p:nvPr/>
          </p:nvSpPr>
          <p:spPr>
            <a:xfrm>
              <a:off x="4126" y="2073404"/>
              <a:ext cx="2051465" cy="12526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75" name="Rounded Rectangle 4"/>
            <p:cNvSpPr/>
            <p:nvPr/>
          </p:nvSpPr>
          <p:spPr>
            <a:xfrm>
              <a:off x="40815" y="2110093"/>
              <a:ext cx="2014774" cy="11792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t" anchorCtr="0">
              <a:noAutofit/>
            </a:bodyPr>
            <a:lstStyle/>
            <a:p>
              <a:pPr defTabSz="1422400" fontAlgn="base">
                <a:lnSpc>
                  <a:spcPct val="90000"/>
                </a:lnSpc>
                <a:spcBef>
                  <a:spcPct val="0"/>
                </a:spcBef>
                <a:spcAft>
                  <a:spcPct val="35000"/>
                </a:spcAft>
              </a:pPr>
              <a:r>
                <a:rPr lang="en-GB" sz="1000" b="1" dirty="0" smtClean="0">
                  <a:solidFill>
                    <a:srgbClr val="C0504D">
                      <a:lumMod val="75000"/>
                    </a:srgbClr>
                  </a:solidFill>
                </a:rPr>
                <a:t>E-portfolio:</a:t>
              </a:r>
            </a:p>
            <a:p>
              <a:pPr marL="85725" indent="-85725" defTabSz="1422400" fontAlgn="base">
                <a:lnSpc>
                  <a:spcPct val="90000"/>
                </a:lnSpc>
                <a:spcBef>
                  <a:spcPct val="0"/>
                </a:spcBef>
                <a:spcAft>
                  <a:spcPct val="35000"/>
                </a:spcAft>
                <a:buFont typeface="Arial" panose="020B0604020202020204" pitchFamily="34" charset="0"/>
                <a:buChar char="•"/>
                <a:tabLst>
                  <a:tab pos="85725" algn="l"/>
                </a:tabLst>
              </a:pPr>
              <a:r>
                <a:rPr lang="en-GB" sz="1000" b="1" dirty="0" smtClean="0">
                  <a:solidFill>
                    <a:srgbClr val="C0504D">
                      <a:lumMod val="75000"/>
                    </a:srgbClr>
                  </a:solidFill>
                </a:rPr>
                <a:t>Mandatory modules</a:t>
              </a:r>
            </a:p>
            <a:p>
              <a:pPr marL="85725" indent="-85725" defTabSz="1422400" fontAlgn="base">
                <a:lnSpc>
                  <a:spcPct val="90000"/>
                </a:lnSpc>
                <a:spcBef>
                  <a:spcPct val="0"/>
                </a:spcBef>
                <a:spcAft>
                  <a:spcPct val="35000"/>
                </a:spcAft>
                <a:buFont typeface="Arial" panose="020B0604020202020204" pitchFamily="34" charset="0"/>
                <a:buChar char="•"/>
                <a:tabLst>
                  <a:tab pos="85725" algn="l"/>
                </a:tabLst>
              </a:pPr>
              <a:r>
                <a:rPr lang="en-GB" sz="1000" b="1" dirty="0" smtClean="0">
                  <a:solidFill>
                    <a:srgbClr val="C0504D">
                      <a:lumMod val="75000"/>
                    </a:srgbClr>
                  </a:solidFill>
                </a:rPr>
                <a:t>Public Health</a:t>
              </a:r>
            </a:p>
            <a:p>
              <a:pPr marL="85725" indent="-85725" defTabSz="1422400" fontAlgn="base">
                <a:lnSpc>
                  <a:spcPct val="90000"/>
                </a:lnSpc>
                <a:spcBef>
                  <a:spcPct val="0"/>
                </a:spcBef>
                <a:spcAft>
                  <a:spcPct val="35000"/>
                </a:spcAft>
                <a:buFont typeface="Arial" panose="020B0604020202020204" pitchFamily="34" charset="0"/>
                <a:buChar char="•"/>
                <a:tabLst>
                  <a:tab pos="85725" algn="l"/>
                </a:tabLst>
              </a:pPr>
              <a:r>
                <a:rPr lang="en-GB" sz="1000" b="1" dirty="0" smtClean="0">
                  <a:solidFill>
                    <a:srgbClr val="C0504D">
                      <a:lumMod val="75000"/>
                    </a:srgbClr>
                  </a:solidFill>
                </a:rPr>
                <a:t>Professionalism &amp; Ethics</a:t>
              </a:r>
            </a:p>
            <a:p>
              <a:pPr marL="85725" indent="-85725" defTabSz="1422400" fontAlgn="base">
                <a:lnSpc>
                  <a:spcPct val="90000"/>
                </a:lnSpc>
                <a:spcBef>
                  <a:spcPct val="0"/>
                </a:spcBef>
                <a:spcAft>
                  <a:spcPct val="35000"/>
                </a:spcAft>
                <a:buFont typeface="Arial" panose="020B0604020202020204" pitchFamily="34" charset="0"/>
                <a:buChar char="•"/>
                <a:tabLst>
                  <a:tab pos="85725" algn="l"/>
                </a:tabLst>
              </a:pPr>
              <a:r>
                <a:rPr lang="en-GB" sz="1000" b="1" dirty="0" smtClean="0">
                  <a:solidFill>
                    <a:srgbClr val="C0504D">
                      <a:lumMod val="75000"/>
                    </a:srgbClr>
                  </a:solidFill>
                </a:rPr>
                <a:t>Aims4Africa</a:t>
              </a:r>
            </a:p>
            <a:p>
              <a:pPr marL="85725" indent="-85725" defTabSz="1422400" fontAlgn="base">
                <a:lnSpc>
                  <a:spcPct val="90000"/>
                </a:lnSpc>
                <a:spcBef>
                  <a:spcPct val="0"/>
                </a:spcBef>
                <a:spcAft>
                  <a:spcPct val="35000"/>
                </a:spcAft>
                <a:buFont typeface="Arial" panose="020B0604020202020204" pitchFamily="34" charset="0"/>
                <a:buChar char="•"/>
                <a:tabLst>
                  <a:tab pos="85725" algn="l"/>
                </a:tabLst>
              </a:pPr>
              <a:r>
                <a:rPr lang="en-GB" sz="1000" b="1" dirty="0" smtClean="0">
                  <a:solidFill>
                    <a:srgbClr val="C0504D">
                      <a:lumMod val="75000"/>
                    </a:srgbClr>
                  </a:solidFill>
                </a:rPr>
                <a:t>Leadership</a:t>
              </a:r>
            </a:p>
            <a:p>
              <a:pPr marL="85725" indent="-85725" defTabSz="1422400" fontAlgn="base">
                <a:lnSpc>
                  <a:spcPct val="90000"/>
                </a:lnSpc>
                <a:spcBef>
                  <a:spcPct val="0"/>
                </a:spcBef>
                <a:spcAft>
                  <a:spcPct val="35000"/>
                </a:spcAft>
                <a:buFont typeface="Arial" panose="020B0604020202020204" pitchFamily="34" charset="0"/>
                <a:buChar char="•"/>
                <a:tabLst>
                  <a:tab pos="85725" algn="l"/>
                </a:tabLst>
              </a:pPr>
              <a:r>
                <a:rPr lang="en-GB" sz="1000" b="1" dirty="0" smtClean="0">
                  <a:solidFill>
                    <a:srgbClr val="C0504D">
                      <a:lumMod val="75000"/>
                    </a:srgbClr>
                  </a:solidFill>
                </a:rPr>
                <a:t>Cultural Awareness</a:t>
              </a:r>
            </a:p>
            <a:p>
              <a:pPr marL="85725" indent="-85725" defTabSz="1422400" fontAlgn="base">
                <a:lnSpc>
                  <a:spcPct val="90000"/>
                </a:lnSpc>
                <a:spcBef>
                  <a:spcPct val="0"/>
                </a:spcBef>
                <a:spcAft>
                  <a:spcPct val="35000"/>
                </a:spcAft>
                <a:buFont typeface="Arial" panose="020B0604020202020204" pitchFamily="34" charset="0"/>
                <a:buChar char="•"/>
                <a:tabLst>
                  <a:tab pos="85725" algn="l"/>
                </a:tabLst>
              </a:pPr>
              <a:r>
                <a:rPr lang="en-GB" sz="1000" b="1" dirty="0" smtClean="0">
                  <a:solidFill>
                    <a:srgbClr val="C0504D">
                      <a:lumMod val="75000"/>
                    </a:srgbClr>
                  </a:solidFill>
                </a:rPr>
                <a:t>Personal Safety</a:t>
              </a:r>
            </a:p>
            <a:p>
              <a:pPr defTabSz="1422400" fontAlgn="base">
                <a:lnSpc>
                  <a:spcPct val="90000"/>
                </a:lnSpc>
                <a:spcBef>
                  <a:spcPct val="0"/>
                </a:spcBef>
                <a:spcAft>
                  <a:spcPct val="35000"/>
                </a:spcAft>
              </a:pPr>
              <a:endParaRPr lang="en-GB" sz="1000" b="1" dirty="0">
                <a:solidFill>
                  <a:srgbClr val="C0504D">
                    <a:lumMod val="75000"/>
                  </a:srgbClr>
                </a:solidFill>
              </a:endParaRPr>
            </a:p>
          </p:txBody>
        </p:sp>
      </p:grpSp>
    </p:spTree>
    <p:extLst>
      <p:ext uri="{BB962C8B-B14F-4D97-AF65-F5344CB8AC3E}">
        <p14:creationId xmlns:p14="http://schemas.microsoft.com/office/powerpoint/2010/main" val="165465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000" fill="hold"/>
                                        <p:tgtEl>
                                          <p:spTgt spid="37"/>
                                        </p:tgtEl>
                                        <p:attrNameLst>
                                          <p:attrName>ppt_x</p:attrName>
                                        </p:attrNameLst>
                                      </p:cBhvr>
                                      <p:tavLst>
                                        <p:tav tm="0">
                                          <p:val>
                                            <p:strVal val="#ppt_x"/>
                                          </p:val>
                                        </p:tav>
                                        <p:tav tm="100000">
                                          <p:val>
                                            <p:strVal val="#ppt_x"/>
                                          </p:val>
                                        </p:tav>
                                      </p:tavLst>
                                    </p:anim>
                                    <p:anim calcmode="lin" valueType="num">
                                      <p:cBhvr additive="base">
                                        <p:cTn id="8" dur="20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0" fill="hold"/>
                                        <p:tgtEl>
                                          <p:spTgt spid="34"/>
                                        </p:tgtEl>
                                        <p:attrNameLst>
                                          <p:attrName>ppt_x</p:attrName>
                                        </p:attrNameLst>
                                      </p:cBhvr>
                                      <p:tavLst>
                                        <p:tav tm="0">
                                          <p:val>
                                            <p:strVal val="#ppt_x"/>
                                          </p:val>
                                        </p:tav>
                                        <p:tav tm="100000">
                                          <p:val>
                                            <p:strVal val="#ppt_x"/>
                                          </p:val>
                                        </p:tav>
                                      </p:tavLst>
                                    </p:anim>
                                    <p:anim calcmode="lin" valueType="num">
                                      <p:cBhvr additive="base">
                                        <p:cTn id="12" dur="2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2000" fill="hold"/>
                                        <p:tgtEl>
                                          <p:spTgt spid="39"/>
                                        </p:tgtEl>
                                        <p:attrNameLst>
                                          <p:attrName>ppt_x</p:attrName>
                                        </p:attrNameLst>
                                      </p:cBhvr>
                                      <p:tavLst>
                                        <p:tav tm="0">
                                          <p:val>
                                            <p:strVal val="#ppt_x"/>
                                          </p:val>
                                        </p:tav>
                                        <p:tav tm="100000">
                                          <p:val>
                                            <p:strVal val="#ppt_x"/>
                                          </p:val>
                                        </p:tav>
                                      </p:tavLst>
                                    </p:anim>
                                    <p:anim calcmode="lin" valueType="num">
                                      <p:cBhvr additive="base">
                                        <p:cTn id="16" dur="20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2000" fill="hold"/>
                                        <p:tgtEl>
                                          <p:spTgt spid="42"/>
                                        </p:tgtEl>
                                        <p:attrNameLst>
                                          <p:attrName>ppt_x</p:attrName>
                                        </p:attrNameLst>
                                      </p:cBhvr>
                                      <p:tavLst>
                                        <p:tav tm="0">
                                          <p:val>
                                            <p:strVal val="#ppt_x"/>
                                          </p:val>
                                        </p:tav>
                                        <p:tav tm="100000">
                                          <p:val>
                                            <p:strVal val="#ppt_x"/>
                                          </p:val>
                                        </p:tav>
                                      </p:tavLst>
                                    </p:anim>
                                    <p:anim calcmode="lin" valueType="num">
                                      <p:cBhvr additive="base">
                                        <p:cTn id="20" dur="20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2000" fill="hold"/>
                                        <p:tgtEl>
                                          <p:spTgt spid="41"/>
                                        </p:tgtEl>
                                        <p:attrNameLst>
                                          <p:attrName>ppt_x</p:attrName>
                                        </p:attrNameLst>
                                      </p:cBhvr>
                                      <p:tavLst>
                                        <p:tav tm="0">
                                          <p:val>
                                            <p:strVal val="#ppt_x"/>
                                          </p:val>
                                        </p:tav>
                                        <p:tav tm="100000">
                                          <p:val>
                                            <p:strVal val="#ppt_x"/>
                                          </p:val>
                                        </p:tav>
                                      </p:tavLst>
                                    </p:anim>
                                    <p:anim calcmode="lin" valueType="num">
                                      <p:cBhvr additive="base">
                                        <p:cTn id="24" dur="20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2000" fill="hold"/>
                                        <p:tgtEl>
                                          <p:spTgt spid="76"/>
                                        </p:tgtEl>
                                        <p:attrNameLst>
                                          <p:attrName>ppt_x</p:attrName>
                                        </p:attrNameLst>
                                      </p:cBhvr>
                                      <p:tavLst>
                                        <p:tav tm="0">
                                          <p:val>
                                            <p:strVal val="#ppt_x"/>
                                          </p:val>
                                        </p:tav>
                                        <p:tav tm="100000">
                                          <p:val>
                                            <p:strVal val="#ppt_x"/>
                                          </p:val>
                                        </p:tav>
                                      </p:tavLst>
                                    </p:anim>
                                    <p:anim calcmode="lin" valueType="num">
                                      <p:cBhvr additive="base">
                                        <p:cTn id="28" dur="2000" fill="hold"/>
                                        <p:tgtEl>
                                          <p:spTgt spid="7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000" fill="hold"/>
                                        <p:tgtEl>
                                          <p:spTgt spid="79"/>
                                        </p:tgtEl>
                                        <p:attrNameLst>
                                          <p:attrName>ppt_x</p:attrName>
                                        </p:attrNameLst>
                                      </p:cBhvr>
                                      <p:tavLst>
                                        <p:tav tm="0">
                                          <p:val>
                                            <p:strVal val="#ppt_x"/>
                                          </p:val>
                                        </p:tav>
                                        <p:tav tm="100000">
                                          <p:val>
                                            <p:strVal val="#ppt_x"/>
                                          </p:val>
                                        </p:tav>
                                      </p:tavLst>
                                    </p:anim>
                                    <p:anim calcmode="lin" valueType="num">
                                      <p:cBhvr additive="base">
                                        <p:cTn id="32" dur="2000" fill="hold"/>
                                        <p:tgtEl>
                                          <p:spTgt spid="7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2000" fill="hold"/>
                                        <p:tgtEl>
                                          <p:spTgt spid="78"/>
                                        </p:tgtEl>
                                        <p:attrNameLst>
                                          <p:attrName>ppt_x</p:attrName>
                                        </p:attrNameLst>
                                      </p:cBhvr>
                                      <p:tavLst>
                                        <p:tav tm="0">
                                          <p:val>
                                            <p:strVal val="#ppt_x"/>
                                          </p:val>
                                        </p:tav>
                                        <p:tav tm="100000">
                                          <p:val>
                                            <p:strVal val="#ppt_x"/>
                                          </p:val>
                                        </p:tav>
                                      </p:tavLst>
                                    </p:anim>
                                    <p:anim calcmode="lin" valueType="num">
                                      <p:cBhvr additive="base">
                                        <p:cTn id="36" dur="2000" fill="hold"/>
                                        <p:tgtEl>
                                          <p:spTgt spid="7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2000" fill="hold"/>
                                        <p:tgtEl>
                                          <p:spTgt spid="81"/>
                                        </p:tgtEl>
                                        <p:attrNameLst>
                                          <p:attrName>ppt_x</p:attrName>
                                        </p:attrNameLst>
                                      </p:cBhvr>
                                      <p:tavLst>
                                        <p:tav tm="0">
                                          <p:val>
                                            <p:strVal val="#ppt_x"/>
                                          </p:val>
                                        </p:tav>
                                        <p:tav tm="100000">
                                          <p:val>
                                            <p:strVal val="#ppt_x"/>
                                          </p:val>
                                        </p:tav>
                                      </p:tavLst>
                                    </p:anim>
                                    <p:anim calcmode="lin" valueType="num">
                                      <p:cBhvr additive="base">
                                        <p:cTn id="40" dur="2000" fill="hold"/>
                                        <p:tgtEl>
                                          <p:spTgt spid="8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2000" fill="hold"/>
                                        <p:tgtEl>
                                          <p:spTgt spid="80"/>
                                        </p:tgtEl>
                                        <p:attrNameLst>
                                          <p:attrName>ppt_x</p:attrName>
                                        </p:attrNameLst>
                                      </p:cBhvr>
                                      <p:tavLst>
                                        <p:tav tm="0">
                                          <p:val>
                                            <p:strVal val="#ppt_x"/>
                                          </p:val>
                                        </p:tav>
                                        <p:tav tm="100000">
                                          <p:val>
                                            <p:strVal val="#ppt_x"/>
                                          </p:val>
                                        </p:tav>
                                      </p:tavLst>
                                    </p:anim>
                                    <p:anim calcmode="lin" valueType="num">
                                      <p:cBhvr additive="base">
                                        <p:cTn id="44" dur="2000" fill="hold"/>
                                        <p:tgtEl>
                                          <p:spTgt spid="8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2000" fill="hold"/>
                                        <p:tgtEl>
                                          <p:spTgt spid="77"/>
                                        </p:tgtEl>
                                        <p:attrNameLst>
                                          <p:attrName>ppt_x</p:attrName>
                                        </p:attrNameLst>
                                      </p:cBhvr>
                                      <p:tavLst>
                                        <p:tav tm="0">
                                          <p:val>
                                            <p:strVal val="#ppt_x"/>
                                          </p:val>
                                        </p:tav>
                                        <p:tav tm="100000">
                                          <p:val>
                                            <p:strVal val="#ppt_x"/>
                                          </p:val>
                                        </p:tav>
                                      </p:tavLst>
                                    </p:anim>
                                    <p:anim calcmode="lin" valueType="num">
                                      <p:cBhvr additive="base">
                                        <p:cTn id="48" dur="2000" fill="hold"/>
                                        <p:tgtEl>
                                          <p:spTgt spid="7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2000" fill="hold"/>
                                        <p:tgtEl>
                                          <p:spTgt spid="83"/>
                                        </p:tgtEl>
                                        <p:attrNameLst>
                                          <p:attrName>ppt_x</p:attrName>
                                        </p:attrNameLst>
                                      </p:cBhvr>
                                      <p:tavLst>
                                        <p:tav tm="0">
                                          <p:val>
                                            <p:strVal val="#ppt_x"/>
                                          </p:val>
                                        </p:tav>
                                        <p:tav tm="100000">
                                          <p:val>
                                            <p:strVal val="#ppt_x"/>
                                          </p:val>
                                        </p:tav>
                                      </p:tavLst>
                                    </p:anim>
                                    <p:anim calcmode="lin" valueType="num">
                                      <p:cBhvr additive="base">
                                        <p:cTn id="52" dur="20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2000" fill="hold"/>
                                        <p:tgtEl>
                                          <p:spTgt spid="19"/>
                                        </p:tgtEl>
                                        <p:attrNameLst>
                                          <p:attrName>ppt_x</p:attrName>
                                        </p:attrNameLst>
                                      </p:cBhvr>
                                      <p:tavLst>
                                        <p:tav tm="0">
                                          <p:val>
                                            <p:strVal val="#ppt_x"/>
                                          </p:val>
                                        </p:tav>
                                        <p:tav tm="100000">
                                          <p:val>
                                            <p:strVal val="#ppt_x"/>
                                          </p:val>
                                        </p:tav>
                                      </p:tavLst>
                                    </p:anim>
                                    <p:anim calcmode="lin" valueType="num">
                                      <p:cBhvr additive="base">
                                        <p:cTn id="58" dur="20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2000" fill="hold"/>
                                        <p:tgtEl>
                                          <p:spTgt spid="28"/>
                                        </p:tgtEl>
                                        <p:attrNameLst>
                                          <p:attrName>ppt_x</p:attrName>
                                        </p:attrNameLst>
                                      </p:cBhvr>
                                      <p:tavLst>
                                        <p:tav tm="0">
                                          <p:val>
                                            <p:strVal val="#ppt_x"/>
                                          </p:val>
                                        </p:tav>
                                        <p:tav tm="100000">
                                          <p:val>
                                            <p:strVal val="#ppt_x"/>
                                          </p:val>
                                        </p:tav>
                                      </p:tavLst>
                                    </p:anim>
                                    <p:anim calcmode="lin" valueType="num">
                                      <p:cBhvr additive="base">
                                        <p:cTn id="62" dur="20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2000" fill="hold"/>
                                        <p:tgtEl>
                                          <p:spTgt spid="46"/>
                                        </p:tgtEl>
                                        <p:attrNameLst>
                                          <p:attrName>ppt_x</p:attrName>
                                        </p:attrNameLst>
                                      </p:cBhvr>
                                      <p:tavLst>
                                        <p:tav tm="0">
                                          <p:val>
                                            <p:strVal val="#ppt_x"/>
                                          </p:val>
                                        </p:tav>
                                        <p:tav tm="100000">
                                          <p:val>
                                            <p:strVal val="#ppt_x"/>
                                          </p:val>
                                        </p:tav>
                                      </p:tavLst>
                                    </p:anim>
                                    <p:anim calcmode="lin" valueType="num">
                                      <p:cBhvr additive="base">
                                        <p:cTn id="66" dur="20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2000" fill="hold"/>
                                        <p:tgtEl>
                                          <p:spTgt spid="10"/>
                                        </p:tgtEl>
                                        <p:attrNameLst>
                                          <p:attrName>ppt_x</p:attrName>
                                        </p:attrNameLst>
                                      </p:cBhvr>
                                      <p:tavLst>
                                        <p:tav tm="0">
                                          <p:val>
                                            <p:strVal val="#ppt_x"/>
                                          </p:val>
                                        </p:tav>
                                        <p:tav tm="100000">
                                          <p:val>
                                            <p:strVal val="#ppt_x"/>
                                          </p:val>
                                        </p:tav>
                                      </p:tavLst>
                                    </p:anim>
                                    <p:anim calcmode="lin" valueType="num">
                                      <p:cBhvr additive="base">
                                        <p:cTn id="70" dur="2000" fill="hold"/>
                                        <p:tgtEl>
                                          <p:spTgt spid="1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2000" fill="hold"/>
                                        <p:tgtEl>
                                          <p:spTgt spid="30"/>
                                        </p:tgtEl>
                                        <p:attrNameLst>
                                          <p:attrName>ppt_x</p:attrName>
                                        </p:attrNameLst>
                                      </p:cBhvr>
                                      <p:tavLst>
                                        <p:tav tm="0">
                                          <p:val>
                                            <p:strVal val="#ppt_x"/>
                                          </p:val>
                                        </p:tav>
                                        <p:tav tm="100000">
                                          <p:val>
                                            <p:strVal val="#ppt_x"/>
                                          </p:val>
                                        </p:tav>
                                      </p:tavLst>
                                    </p:anim>
                                    <p:anim calcmode="lin" valueType="num">
                                      <p:cBhvr additive="base">
                                        <p:cTn id="74" dur="2000" fill="hold"/>
                                        <p:tgtEl>
                                          <p:spTgt spid="30"/>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2000" fill="hold"/>
                                        <p:tgtEl>
                                          <p:spTgt spid="43"/>
                                        </p:tgtEl>
                                        <p:attrNameLst>
                                          <p:attrName>ppt_x</p:attrName>
                                        </p:attrNameLst>
                                      </p:cBhvr>
                                      <p:tavLst>
                                        <p:tav tm="0">
                                          <p:val>
                                            <p:strVal val="#ppt_x"/>
                                          </p:val>
                                        </p:tav>
                                        <p:tav tm="100000">
                                          <p:val>
                                            <p:strVal val="#ppt_x"/>
                                          </p:val>
                                        </p:tav>
                                      </p:tavLst>
                                    </p:anim>
                                    <p:anim calcmode="lin" valueType="num">
                                      <p:cBhvr additive="base">
                                        <p:cTn id="78" dur="2000" fill="hold"/>
                                        <p:tgtEl>
                                          <p:spTgt spid="43"/>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2000" fill="hold"/>
                                        <p:tgtEl>
                                          <p:spTgt spid="7"/>
                                        </p:tgtEl>
                                        <p:attrNameLst>
                                          <p:attrName>ppt_x</p:attrName>
                                        </p:attrNameLst>
                                      </p:cBhvr>
                                      <p:tavLst>
                                        <p:tav tm="0">
                                          <p:val>
                                            <p:strVal val="#ppt_x"/>
                                          </p:val>
                                        </p:tav>
                                        <p:tav tm="100000">
                                          <p:val>
                                            <p:strVal val="#ppt_x"/>
                                          </p:val>
                                        </p:tav>
                                      </p:tavLst>
                                    </p:anim>
                                    <p:anim calcmode="lin" valueType="num">
                                      <p:cBhvr additive="base">
                                        <p:cTn id="82" dur="2000" fill="hold"/>
                                        <p:tgtEl>
                                          <p:spTgt spid="7"/>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2000" fill="hold"/>
                                        <p:tgtEl>
                                          <p:spTgt spid="31"/>
                                        </p:tgtEl>
                                        <p:attrNameLst>
                                          <p:attrName>ppt_x</p:attrName>
                                        </p:attrNameLst>
                                      </p:cBhvr>
                                      <p:tavLst>
                                        <p:tav tm="0">
                                          <p:val>
                                            <p:strVal val="#ppt_x"/>
                                          </p:val>
                                        </p:tav>
                                        <p:tav tm="100000">
                                          <p:val>
                                            <p:strVal val="#ppt_x"/>
                                          </p:val>
                                        </p:tav>
                                      </p:tavLst>
                                    </p:anim>
                                    <p:anim calcmode="lin" valueType="num">
                                      <p:cBhvr additive="base">
                                        <p:cTn id="86" dur="2000" fill="hold"/>
                                        <p:tgtEl>
                                          <p:spTgt spid="31"/>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additive="base">
                                        <p:cTn id="89" dur="2000" fill="hold"/>
                                        <p:tgtEl>
                                          <p:spTgt spid="72"/>
                                        </p:tgtEl>
                                        <p:attrNameLst>
                                          <p:attrName>ppt_x</p:attrName>
                                        </p:attrNameLst>
                                      </p:cBhvr>
                                      <p:tavLst>
                                        <p:tav tm="0">
                                          <p:val>
                                            <p:strVal val="#ppt_x"/>
                                          </p:val>
                                        </p:tav>
                                        <p:tav tm="100000">
                                          <p:val>
                                            <p:strVal val="#ppt_x"/>
                                          </p:val>
                                        </p:tav>
                                      </p:tavLst>
                                    </p:anim>
                                    <p:anim calcmode="lin" valueType="num">
                                      <p:cBhvr additive="base">
                                        <p:cTn id="90" dur="2000" fill="hold"/>
                                        <p:tgtEl>
                                          <p:spTgt spid="72"/>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2000" fill="hold"/>
                                        <p:tgtEl>
                                          <p:spTgt spid="32"/>
                                        </p:tgtEl>
                                        <p:attrNameLst>
                                          <p:attrName>ppt_x</p:attrName>
                                        </p:attrNameLst>
                                      </p:cBhvr>
                                      <p:tavLst>
                                        <p:tav tm="0">
                                          <p:val>
                                            <p:strVal val="#ppt_x"/>
                                          </p:val>
                                        </p:tav>
                                        <p:tav tm="100000">
                                          <p:val>
                                            <p:strVal val="#ppt_x"/>
                                          </p:val>
                                        </p:tav>
                                      </p:tavLst>
                                    </p:anim>
                                    <p:anim calcmode="lin" valueType="num">
                                      <p:cBhvr additive="base">
                                        <p:cTn id="94" dur="2000" fill="hold"/>
                                        <p:tgtEl>
                                          <p:spTgt spid="32"/>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additive="base">
                                        <p:cTn id="97" dur="2000" fill="hold"/>
                                        <p:tgtEl>
                                          <p:spTgt spid="49"/>
                                        </p:tgtEl>
                                        <p:attrNameLst>
                                          <p:attrName>ppt_x</p:attrName>
                                        </p:attrNameLst>
                                      </p:cBhvr>
                                      <p:tavLst>
                                        <p:tav tm="0">
                                          <p:val>
                                            <p:strVal val="#ppt_x"/>
                                          </p:val>
                                        </p:tav>
                                        <p:tav tm="100000">
                                          <p:val>
                                            <p:strVal val="#ppt_x"/>
                                          </p:val>
                                        </p:tav>
                                      </p:tavLst>
                                    </p:anim>
                                    <p:anim calcmode="lin" valueType="num">
                                      <p:cBhvr additive="base">
                                        <p:cTn id="98" dur="2000" fill="hold"/>
                                        <p:tgtEl>
                                          <p:spTgt spid="49"/>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additive="base">
                                        <p:cTn id="101" dur="2000" fill="hold"/>
                                        <p:tgtEl>
                                          <p:spTgt spid="16"/>
                                        </p:tgtEl>
                                        <p:attrNameLst>
                                          <p:attrName>ppt_x</p:attrName>
                                        </p:attrNameLst>
                                      </p:cBhvr>
                                      <p:tavLst>
                                        <p:tav tm="0">
                                          <p:val>
                                            <p:strVal val="#ppt_x"/>
                                          </p:val>
                                        </p:tav>
                                        <p:tav tm="100000">
                                          <p:val>
                                            <p:strVal val="#ppt_x"/>
                                          </p:val>
                                        </p:tav>
                                      </p:tavLst>
                                    </p:anim>
                                    <p:anim calcmode="lin" valueType="num">
                                      <p:cBhvr additive="base">
                                        <p:cTn id="102" dur="2000" fill="hold"/>
                                        <p:tgtEl>
                                          <p:spTgt spid="16"/>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2000" fill="hold"/>
                                        <p:tgtEl>
                                          <p:spTgt spid="35"/>
                                        </p:tgtEl>
                                        <p:attrNameLst>
                                          <p:attrName>ppt_x</p:attrName>
                                        </p:attrNameLst>
                                      </p:cBhvr>
                                      <p:tavLst>
                                        <p:tav tm="0">
                                          <p:val>
                                            <p:strVal val="#ppt_x"/>
                                          </p:val>
                                        </p:tav>
                                        <p:tav tm="100000">
                                          <p:val>
                                            <p:strVal val="#ppt_x"/>
                                          </p:val>
                                        </p:tav>
                                      </p:tavLst>
                                    </p:anim>
                                    <p:anim calcmode="lin" valueType="num">
                                      <p:cBhvr additive="base">
                                        <p:cTn id="106" dur="2000" fill="hold"/>
                                        <p:tgtEl>
                                          <p:spTgt spid="35"/>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2000" fill="hold"/>
                                        <p:tgtEl>
                                          <p:spTgt spid="47"/>
                                        </p:tgtEl>
                                        <p:attrNameLst>
                                          <p:attrName>ppt_x</p:attrName>
                                        </p:attrNameLst>
                                      </p:cBhvr>
                                      <p:tavLst>
                                        <p:tav tm="0">
                                          <p:val>
                                            <p:strVal val="#ppt_x"/>
                                          </p:val>
                                        </p:tav>
                                        <p:tav tm="100000">
                                          <p:val>
                                            <p:strVal val="#ppt_x"/>
                                          </p:val>
                                        </p:tav>
                                      </p:tavLst>
                                    </p:anim>
                                    <p:anim calcmode="lin" valueType="num">
                                      <p:cBhvr additive="base">
                                        <p:cTn id="110" dur="2000" fill="hold"/>
                                        <p:tgtEl>
                                          <p:spTgt spid="47"/>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3"/>
                                        </p:tgtEl>
                                        <p:attrNameLst>
                                          <p:attrName>style.visibility</p:attrName>
                                        </p:attrNameLst>
                                      </p:cBhvr>
                                      <p:to>
                                        <p:strVal val="visible"/>
                                      </p:to>
                                    </p:set>
                                    <p:anim calcmode="lin" valueType="num">
                                      <p:cBhvr additive="base">
                                        <p:cTn id="113" dur="2000" fill="hold"/>
                                        <p:tgtEl>
                                          <p:spTgt spid="13"/>
                                        </p:tgtEl>
                                        <p:attrNameLst>
                                          <p:attrName>ppt_x</p:attrName>
                                        </p:attrNameLst>
                                      </p:cBhvr>
                                      <p:tavLst>
                                        <p:tav tm="0">
                                          <p:val>
                                            <p:strVal val="#ppt_x"/>
                                          </p:val>
                                        </p:tav>
                                        <p:tav tm="100000">
                                          <p:val>
                                            <p:strVal val="#ppt_x"/>
                                          </p:val>
                                        </p:tav>
                                      </p:tavLst>
                                    </p:anim>
                                    <p:anim calcmode="lin" valueType="num">
                                      <p:cBhvr additive="base">
                                        <p:cTn id="114" dur="2000" fill="hold"/>
                                        <p:tgtEl>
                                          <p:spTgt spid="13"/>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additive="base">
                                        <p:cTn id="117" dur="2000" fill="hold"/>
                                        <p:tgtEl>
                                          <p:spTgt spid="36"/>
                                        </p:tgtEl>
                                        <p:attrNameLst>
                                          <p:attrName>ppt_x</p:attrName>
                                        </p:attrNameLst>
                                      </p:cBhvr>
                                      <p:tavLst>
                                        <p:tav tm="0">
                                          <p:val>
                                            <p:strVal val="#ppt_x"/>
                                          </p:val>
                                        </p:tav>
                                        <p:tav tm="100000">
                                          <p:val>
                                            <p:strVal val="#ppt_x"/>
                                          </p:val>
                                        </p:tav>
                                      </p:tavLst>
                                    </p:anim>
                                    <p:anim calcmode="lin" valueType="num">
                                      <p:cBhvr additive="base">
                                        <p:cTn id="118" dur="2000" fill="hold"/>
                                        <p:tgtEl>
                                          <p:spTgt spid="36"/>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2000" fill="hold"/>
                                        <p:tgtEl>
                                          <p:spTgt spid="48"/>
                                        </p:tgtEl>
                                        <p:attrNameLst>
                                          <p:attrName>ppt_x</p:attrName>
                                        </p:attrNameLst>
                                      </p:cBhvr>
                                      <p:tavLst>
                                        <p:tav tm="0">
                                          <p:val>
                                            <p:strVal val="#ppt_x"/>
                                          </p:val>
                                        </p:tav>
                                        <p:tav tm="100000">
                                          <p:val>
                                            <p:strVal val="#ppt_x"/>
                                          </p:val>
                                        </p:tav>
                                      </p:tavLst>
                                    </p:anim>
                                    <p:anim calcmode="lin" valueType="num">
                                      <p:cBhvr additive="base">
                                        <p:cTn id="122" dur="2000" fill="hold"/>
                                        <p:tgtEl>
                                          <p:spTgt spid="48"/>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additive="base">
                                        <p:cTn id="125" dur="2000" fill="hold"/>
                                        <p:tgtEl>
                                          <p:spTgt spid="25"/>
                                        </p:tgtEl>
                                        <p:attrNameLst>
                                          <p:attrName>ppt_x</p:attrName>
                                        </p:attrNameLst>
                                      </p:cBhvr>
                                      <p:tavLst>
                                        <p:tav tm="0">
                                          <p:val>
                                            <p:strVal val="#ppt_x"/>
                                          </p:val>
                                        </p:tav>
                                        <p:tav tm="100000">
                                          <p:val>
                                            <p:strVal val="#ppt_x"/>
                                          </p:val>
                                        </p:tav>
                                      </p:tavLst>
                                    </p:anim>
                                    <p:anim calcmode="lin" valueType="num">
                                      <p:cBhvr additive="base">
                                        <p:cTn id="126" dur="2000" fill="hold"/>
                                        <p:tgtEl>
                                          <p:spTgt spid="25"/>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65"/>
                                        </p:tgtEl>
                                        <p:attrNameLst>
                                          <p:attrName>style.visibility</p:attrName>
                                        </p:attrNameLst>
                                      </p:cBhvr>
                                      <p:to>
                                        <p:strVal val="visible"/>
                                      </p:to>
                                    </p:set>
                                    <p:anim calcmode="lin" valueType="num">
                                      <p:cBhvr additive="base">
                                        <p:cTn id="129" dur="2000" fill="hold"/>
                                        <p:tgtEl>
                                          <p:spTgt spid="65"/>
                                        </p:tgtEl>
                                        <p:attrNameLst>
                                          <p:attrName>ppt_x</p:attrName>
                                        </p:attrNameLst>
                                      </p:cBhvr>
                                      <p:tavLst>
                                        <p:tav tm="0">
                                          <p:val>
                                            <p:strVal val="#ppt_x"/>
                                          </p:val>
                                        </p:tav>
                                        <p:tav tm="100000">
                                          <p:val>
                                            <p:strVal val="#ppt_x"/>
                                          </p:val>
                                        </p:tav>
                                      </p:tavLst>
                                    </p:anim>
                                    <p:anim calcmode="lin" valueType="num">
                                      <p:cBhvr additive="base">
                                        <p:cTn id="130" dur="2000" fill="hold"/>
                                        <p:tgtEl>
                                          <p:spTgt spid="65"/>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62"/>
                                        </p:tgtEl>
                                        <p:attrNameLst>
                                          <p:attrName>style.visibility</p:attrName>
                                        </p:attrNameLst>
                                      </p:cBhvr>
                                      <p:to>
                                        <p:strVal val="visible"/>
                                      </p:to>
                                    </p:set>
                                    <p:anim calcmode="lin" valueType="num">
                                      <p:cBhvr additive="base">
                                        <p:cTn id="133" dur="2000" fill="hold"/>
                                        <p:tgtEl>
                                          <p:spTgt spid="62"/>
                                        </p:tgtEl>
                                        <p:attrNameLst>
                                          <p:attrName>ppt_x</p:attrName>
                                        </p:attrNameLst>
                                      </p:cBhvr>
                                      <p:tavLst>
                                        <p:tav tm="0">
                                          <p:val>
                                            <p:strVal val="#ppt_x"/>
                                          </p:val>
                                        </p:tav>
                                        <p:tav tm="100000">
                                          <p:val>
                                            <p:strVal val="#ppt_x"/>
                                          </p:val>
                                        </p:tav>
                                      </p:tavLst>
                                    </p:anim>
                                    <p:anim calcmode="lin" valueType="num">
                                      <p:cBhvr additive="base">
                                        <p:cTn id="134" dur="2000" fill="hold"/>
                                        <p:tgtEl>
                                          <p:spTgt spid="62"/>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59"/>
                                        </p:tgtEl>
                                        <p:attrNameLst>
                                          <p:attrName>style.visibility</p:attrName>
                                        </p:attrNameLst>
                                      </p:cBhvr>
                                      <p:to>
                                        <p:strVal val="visible"/>
                                      </p:to>
                                    </p:set>
                                    <p:anim calcmode="lin" valueType="num">
                                      <p:cBhvr additive="base">
                                        <p:cTn id="137" dur="2000" fill="hold"/>
                                        <p:tgtEl>
                                          <p:spTgt spid="59"/>
                                        </p:tgtEl>
                                        <p:attrNameLst>
                                          <p:attrName>ppt_x</p:attrName>
                                        </p:attrNameLst>
                                      </p:cBhvr>
                                      <p:tavLst>
                                        <p:tav tm="0">
                                          <p:val>
                                            <p:strVal val="#ppt_x"/>
                                          </p:val>
                                        </p:tav>
                                        <p:tav tm="100000">
                                          <p:val>
                                            <p:strVal val="#ppt_x"/>
                                          </p:val>
                                        </p:tav>
                                      </p:tavLst>
                                    </p:anim>
                                    <p:anim calcmode="lin" valueType="num">
                                      <p:cBhvr additive="base">
                                        <p:cTn id="138" dur="2000" fill="hold"/>
                                        <p:tgtEl>
                                          <p:spTgt spid="59"/>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73"/>
                                        </p:tgtEl>
                                        <p:attrNameLst>
                                          <p:attrName>style.visibility</p:attrName>
                                        </p:attrNameLst>
                                      </p:cBhvr>
                                      <p:to>
                                        <p:strVal val="visible"/>
                                      </p:to>
                                    </p:set>
                                    <p:anim calcmode="lin" valueType="num">
                                      <p:cBhvr additive="base">
                                        <p:cTn id="141" dur="2000" fill="hold"/>
                                        <p:tgtEl>
                                          <p:spTgt spid="73"/>
                                        </p:tgtEl>
                                        <p:attrNameLst>
                                          <p:attrName>ppt_x</p:attrName>
                                        </p:attrNameLst>
                                      </p:cBhvr>
                                      <p:tavLst>
                                        <p:tav tm="0">
                                          <p:val>
                                            <p:strVal val="#ppt_x"/>
                                          </p:val>
                                        </p:tav>
                                        <p:tav tm="100000">
                                          <p:val>
                                            <p:strVal val="#ppt_x"/>
                                          </p:val>
                                        </p:tav>
                                      </p:tavLst>
                                    </p:anim>
                                    <p:anim calcmode="lin" valueType="num">
                                      <p:cBhvr additive="base">
                                        <p:cTn id="142" dur="2000" fill="hold"/>
                                        <p:tgtEl>
                                          <p:spTgt spid="73"/>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53"/>
                                        </p:tgtEl>
                                        <p:attrNameLst>
                                          <p:attrName>style.visibility</p:attrName>
                                        </p:attrNameLst>
                                      </p:cBhvr>
                                      <p:to>
                                        <p:strVal val="visible"/>
                                      </p:to>
                                    </p:set>
                                    <p:anim calcmode="lin" valueType="num">
                                      <p:cBhvr additive="base">
                                        <p:cTn id="145" dur="2000" fill="hold"/>
                                        <p:tgtEl>
                                          <p:spTgt spid="53"/>
                                        </p:tgtEl>
                                        <p:attrNameLst>
                                          <p:attrName>ppt_x</p:attrName>
                                        </p:attrNameLst>
                                      </p:cBhvr>
                                      <p:tavLst>
                                        <p:tav tm="0">
                                          <p:val>
                                            <p:strVal val="#ppt_x"/>
                                          </p:val>
                                        </p:tav>
                                        <p:tav tm="100000">
                                          <p:val>
                                            <p:strVal val="#ppt_x"/>
                                          </p:val>
                                        </p:tav>
                                      </p:tavLst>
                                    </p:anim>
                                    <p:anim calcmode="lin" valueType="num">
                                      <p:cBhvr additive="base">
                                        <p:cTn id="146" dur="2000" fill="hold"/>
                                        <p:tgtEl>
                                          <p:spTgt spid="53"/>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additive="base">
                                        <p:cTn id="149" dur="2000" fill="hold"/>
                                        <p:tgtEl>
                                          <p:spTgt spid="50"/>
                                        </p:tgtEl>
                                        <p:attrNameLst>
                                          <p:attrName>ppt_x</p:attrName>
                                        </p:attrNameLst>
                                      </p:cBhvr>
                                      <p:tavLst>
                                        <p:tav tm="0">
                                          <p:val>
                                            <p:strVal val="#ppt_x"/>
                                          </p:val>
                                        </p:tav>
                                        <p:tav tm="100000">
                                          <p:val>
                                            <p:strVal val="#ppt_x"/>
                                          </p:val>
                                        </p:tav>
                                      </p:tavLst>
                                    </p:anim>
                                    <p:anim calcmode="lin" valueType="num">
                                      <p:cBhvr additive="base">
                                        <p:cTn id="150" dur="20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56"/>
                                        </p:tgtEl>
                                        <p:attrNameLst>
                                          <p:attrName>style.visibility</p:attrName>
                                        </p:attrNameLst>
                                      </p:cBhvr>
                                      <p:to>
                                        <p:strVal val="visible"/>
                                      </p:to>
                                    </p:set>
                                    <p:anim calcmode="lin" valueType="num">
                                      <p:cBhvr additive="base">
                                        <p:cTn id="155" dur="2000" fill="hold"/>
                                        <p:tgtEl>
                                          <p:spTgt spid="56"/>
                                        </p:tgtEl>
                                        <p:attrNameLst>
                                          <p:attrName>ppt_x</p:attrName>
                                        </p:attrNameLst>
                                      </p:cBhvr>
                                      <p:tavLst>
                                        <p:tav tm="0">
                                          <p:val>
                                            <p:strVal val="#ppt_x"/>
                                          </p:val>
                                        </p:tav>
                                        <p:tav tm="100000">
                                          <p:val>
                                            <p:strVal val="#ppt_x"/>
                                          </p:val>
                                        </p:tav>
                                      </p:tavLst>
                                    </p:anim>
                                    <p:anim calcmode="lin" valueType="num">
                                      <p:cBhvr additive="base">
                                        <p:cTn id="156" dur="20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37" grpId="0" animBg="1"/>
      <p:bldP spid="41" grpId="0" animBg="1"/>
      <p:bldP spid="42" grpId="0" animBg="1"/>
      <p:bldP spid="76" grpId="0" animBg="1"/>
      <p:bldP spid="78" grpId="0" animBg="1"/>
      <p:bldP spid="79" grpId="0" animBg="1"/>
      <p:bldP spid="80" grpId="0" animBg="1"/>
      <p:bldP spid="81" grpId="0" animBg="1"/>
      <p:bldP spid="77" grpId="0" animBg="1"/>
      <p:bldP spid="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p:nvPr/>
        </p:nvCxnSpPr>
        <p:spPr>
          <a:xfrm flipV="1">
            <a:off x="1245080" y="4451231"/>
            <a:ext cx="0" cy="940279"/>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1553031715"/>
              </p:ext>
            </p:extLst>
          </p:nvPr>
        </p:nvGraphicFramePr>
        <p:xfrm>
          <a:off x="302823" y="1121434"/>
          <a:ext cx="8452988" cy="4865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4720296" y="1466836"/>
            <a:ext cx="1688932" cy="761747"/>
          </a:xfrm>
          <a:prstGeom prst="rect">
            <a:avLst/>
          </a:prstGeom>
          <a:noFill/>
        </p:spPr>
        <p:txBody>
          <a:bodyPr wrap="square" rtlCol="0">
            <a:spAutoFit/>
          </a:bodyPr>
          <a:lstStyle/>
          <a:p>
            <a:pPr algn="ctr">
              <a:lnSpc>
                <a:spcPct val="150000"/>
              </a:lnSpc>
            </a:pPr>
            <a:r>
              <a:rPr lang="en-GB" sz="1200" b="1" dirty="0" smtClean="0">
                <a:solidFill>
                  <a:schemeClr val="accent2">
                    <a:lumMod val="75000"/>
                  </a:schemeClr>
                </a:solidFill>
              </a:rPr>
              <a:t>Into UK</a:t>
            </a:r>
          </a:p>
          <a:p>
            <a:pPr algn="ctr">
              <a:lnSpc>
                <a:spcPct val="150000"/>
              </a:lnSpc>
            </a:pPr>
            <a:endParaRPr lang="en-GB" sz="100" b="1" dirty="0">
              <a:solidFill>
                <a:schemeClr val="accent2">
                  <a:lumMod val="75000"/>
                </a:schemeClr>
              </a:solidFill>
            </a:endParaRPr>
          </a:p>
          <a:p>
            <a:pPr algn="ctr"/>
            <a:r>
              <a:rPr lang="en-GB" sz="1200" b="1" dirty="0" smtClean="0">
                <a:solidFill>
                  <a:schemeClr val="accent2">
                    <a:lumMod val="75000"/>
                  </a:schemeClr>
                </a:solidFill>
              </a:rPr>
              <a:t>Learn, Earn &amp; Return programme</a:t>
            </a:r>
            <a:endParaRPr lang="en-GB" sz="1200" b="1" dirty="0">
              <a:solidFill>
                <a:schemeClr val="accent2">
                  <a:lumMod val="75000"/>
                </a:schemeClr>
              </a:solidFill>
            </a:endParaRPr>
          </a:p>
        </p:txBody>
      </p:sp>
      <p:sp>
        <p:nvSpPr>
          <p:cNvPr id="21" name="TextBox 20"/>
          <p:cNvSpPr txBox="1"/>
          <p:nvPr/>
        </p:nvSpPr>
        <p:spPr>
          <a:xfrm>
            <a:off x="2182109" y="1470658"/>
            <a:ext cx="1115819" cy="612155"/>
          </a:xfrm>
          <a:prstGeom prst="rect">
            <a:avLst/>
          </a:prstGeom>
          <a:noFill/>
        </p:spPr>
        <p:txBody>
          <a:bodyPr wrap="none" rtlCol="0">
            <a:spAutoFit/>
          </a:bodyPr>
          <a:lstStyle/>
          <a:p>
            <a:pPr algn="ctr">
              <a:lnSpc>
                <a:spcPct val="150000"/>
              </a:lnSpc>
            </a:pPr>
            <a:r>
              <a:rPr lang="en-GB" sz="1200" b="1" dirty="0" smtClean="0">
                <a:solidFill>
                  <a:schemeClr val="accent2">
                    <a:lumMod val="75000"/>
                  </a:schemeClr>
                </a:solidFill>
              </a:rPr>
              <a:t>Volunteering</a:t>
            </a:r>
          </a:p>
          <a:p>
            <a:pPr algn="ctr">
              <a:lnSpc>
                <a:spcPct val="150000"/>
              </a:lnSpc>
            </a:pPr>
            <a:r>
              <a:rPr lang="en-GB" sz="1200" b="1" dirty="0" smtClean="0">
                <a:solidFill>
                  <a:schemeClr val="accent2">
                    <a:lumMod val="75000"/>
                  </a:schemeClr>
                </a:solidFill>
              </a:rPr>
              <a:t>UK &gt; LMIC</a:t>
            </a:r>
            <a:endParaRPr lang="en-GB" sz="1200" b="1" dirty="0">
              <a:solidFill>
                <a:schemeClr val="accent2">
                  <a:lumMod val="75000"/>
                </a:schemeClr>
              </a:solidFill>
            </a:endParaRPr>
          </a:p>
        </p:txBody>
      </p:sp>
      <p:cxnSp>
        <p:nvCxnSpPr>
          <p:cNvPr id="12" name="Straight Arrow Connector 11"/>
          <p:cNvCxnSpPr/>
          <p:nvPr/>
        </p:nvCxnSpPr>
        <p:spPr>
          <a:xfrm>
            <a:off x="1245080" y="2173857"/>
            <a:ext cx="0" cy="1017917"/>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076" name="Footer Placeholder 16"/>
          <p:cNvSpPr txBox="1">
            <a:spLocks/>
          </p:cNvSpPr>
          <p:nvPr/>
        </p:nvSpPr>
        <p:spPr bwMode="auto">
          <a:xfrm>
            <a:off x="339725" y="6415088"/>
            <a:ext cx="5337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GB" altLang="en-US" sz="1300" b="1"/>
              <a:t>@NHS_HealthEdEng      #insertcampaignhashtag</a:t>
            </a:r>
          </a:p>
        </p:txBody>
      </p:sp>
      <p:sp>
        <p:nvSpPr>
          <p:cNvPr id="2" name="Title 1"/>
          <p:cNvSpPr>
            <a:spLocks noGrp="1"/>
          </p:cNvSpPr>
          <p:nvPr>
            <p:ph type="ctrTitle"/>
          </p:nvPr>
        </p:nvSpPr>
        <p:spPr>
          <a:xfrm>
            <a:off x="302822" y="528607"/>
            <a:ext cx="7772400" cy="679449"/>
          </a:xfrm>
        </p:spPr>
        <p:txBody>
          <a:bodyPr/>
          <a:lstStyle/>
          <a:p>
            <a:r>
              <a:rPr lang="en-GB" sz="2800" dirty="0" smtClean="0"/>
              <a:t>Overview</a:t>
            </a:r>
            <a:endParaRPr lang="en-GB" sz="2800" dirty="0"/>
          </a:p>
        </p:txBody>
      </p:sp>
      <p:cxnSp>
        <p:nvCxnSpPr>
          <p:cNvPr id="23" name="Straight Arrow Connector 22"/>
          <p:cNvCxnSpPr/>
          <p:nvPr/>
        </p:nvCxnSpPr>
        <p:spPr>
          <a:xfrm flipV="1">
            <a:off x="4813463" y="1771279"/>
            <a:ext cx="1604590" cy="2"/>
          </a:xfrm>
          <a:prstGeom prst="straightConnector1">
            <a:avLst/>
          </a:prstGeom>
          <a:ln>
            <a:solidFill>
              <a:schemeClr val="accent2">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30" name="Cloud 29"/>
          <p:cNvSpPr/>
          <p:nvPr/>
        </p:nvSpPr>
        <p:spPr>
          <a:xfrm>
            <a:off x="3545457" y="4684143"/>
            <a:ext cx="2872596" cy="130258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Helen Slattery to describe in the context of the link. Must be transferrable to other settings</a:t>
            </a:r>
            <a:endParaRPr lang="en-GB" sz="1200" dirty="0"/>
          </a:p>
        </p:txBody>
      </p:sp>
    </p:spTree>
    <p:extLst>
      <p:ext uri="{BB962C8B-B14F-4D97-AF65-F5344CB8AC3E}">
        <p14:creationId xmlns:p14="http://schemas.microsoft.com/office/powerpoint/2010/main" val="3170114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Improving </a:t>
            </a:r>
            <a:r>
              <a:rPr lang="en-GB" dirty="0" smtClean="0"/>
              <a:t>the volunteer offer 3: the platform</a:t>
            </a:r>
            <a:endParaRPr lang="en-GB" dirty="0"/>
          </a:p>
        </p:txBody>
      </p:sp>
      <p:sp>
        <p:nvSpPr>
          <p:cNvPr id="4" name="Text Placeholder 3"/>
          <p:cNvSpPr>
            <a:spLocks noGrp="1"/>
          </p:cNvSpPr>
          <p:nvPr>
            <p:ph type="body" sz="quarter" idx="13"/>
          </p:nvPr>
        </p:nvSpPr>
        <p:spPr>
          <a:xfrm>
            <a:off x="408648" y="2319066"/>
            <a:ext cx="7839075" cy="3720662"/>
          </a:xfrm>
        </p:spPr>
        <p:txBody>
          <a:bodyPr>
            <a:normAutofit fontScale="92500" lnSpcReduction="20000"/>
          </a:bodyPr>
          <a:lstStyle/>
          <a:p>
            <a:r>
              <a:rPr lang="en-GB" b="1" dirty="0" smtClean="0"/>
              <a:t>UUKHA</a:t>
            </a:r>
          </a:p>
          <a:p>
            <a:pPr lvl="1"/>
            <a:r>
              <a:rPr lang="en-GB" dirty="0" smtClean="0"/>
              <a:t>All NGOs</a:t>
            </a:r>
          </a:p>
          <a:p>
            <a:pPr lvl="1"/>
            <a:r>
              <a:rPr lang="en-GB" dirty="0" smtClean="0"/>
              <a:t>Works directly with government</a:t>
            </a:r>
          </a:p>
          <a:p>
            <a:pPr lvl="1"/>
            <a:r>
              <a:rPr lang="en-GB" dirty="0" smtClean="0"/>
              <a:t>Facilitates capacity building through</a:t>
            </a:r>
          </a:p>
          <a:p>
            <a:pPr lvl="2"/>
            <a:r>
              <a:rPr lang="en-GB" dirty="0" smtClean="0"/>
              <a:t>Supporting HPS</a:t>
            </a:r>
          </a:p>
          <a:p>
            <a:pPr lvl="2"/>
            <a:r>
              <a:rPr lang="en-GB" dirty="0" smtClean="0"/>
              <a:t>Ensuring quality volunteer/ learner experience</a:t>
            </a:r>
          </a:p>
          <a:p>
            <a:r>
              <a:rPr lang="en-GB" b="1" dirty="0" smtClean="0"/>
              <a:t>Prosperity</a:t>
            </a:r>
          </a:p>
          <a:p>
            <a:pPr lvl="1"/>
            <a:r>
              <a:rPr lang="en-GB" dirty="0" smtClean="0"/>
              <a:t>ASEAN 1</a:t>
            </a:r>
          </a:p>
          <a:p>
            <a:pPr lvl="1"/>
            <a:r>
              <a:rPr lang="en-GB" dirty="0" smtClean="0"/>
              <a:t>SA</a:t>
            </a:r>
          </a:p>
          <a:p>
            <a:pPr lvl="1"/>
            <a:r>
              <a:rPr lang="en-GB" dirty="0" smtClean="0"/>
              <a:t>Brazil</a:t>
            </a:r>
          </a:p>
          <a:p>
            <a:pPr lvl="1"/>
            <a:r>
              <a:rPr lang="en-GB" dirty="0" smtClean="0"/>
              <a:t>Mexico</a:t>
            </a:r>
          </a:p>
          <a:p>
            <a:pPr lvl="1"/>
            <a:endParaRPr lang="en-GB" dirty="0"/>
          </a:p>
        </p:txBody>
      </p:sp>
    </p:spTree>
    <p:extLst>
      <p:ext uri="{BB962C8B-B14F-4D97-AF65-F5344CB8AC3E}">
        <p14:creationId xmlns:p14="http://schemas.microsoft.com/office/powerpoint/2010/main" val="3105703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Total productivity growth </a:t>
            </a:r>
            <a:r>
              <a:rPr lang="en-GB" dirty="0" smtClean="0"/>
              <a:t>(£)</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124744"/>
                <a:ext cx="8064895" cy="4221832"/>
              </a:xfrm>
            </p:spPr>
            <p:txBody>
              <a:bodyPr/>
              <a:lstStyle/>
              <a:p>
                <a:r>
                  <a:rPr lang="en-GB" sz="2000" dirty="0" smtClean="0"/>
                  <a:t>Fisher index - 1 = % productivity growth of volunteers</a:t>
                </a:r>
              </a:p>
              <a:p>
                <a:pPr lvl="1"/>
                <a:r>
                  <a:rPr lang="en-GB" sz="1600" dirty="0" smtClean="0"/>
                  <a:t>Total </a:t>
                </a:r>
                <a:r>
                  <a:rPr lang="en-GB" sz="1600" dirty="0"/>
                  <a:t>productivity </a:t>
                </a:r>
                <a:r>
                  <a:rPr lang="en-GB" sz="1600" dirty="0" smtClean="0"/>
                  <a:t>growth (£) = Level of productivity in initial period * (Fisher Index-1)</a:t>
                </a:r>
              </a:p>
              <a:p>
                <a:pPr lvl="2"/>
                <a:r>
                  <a:rPr lang="en-GB" sz="1600" dirty="0"/>
                  <a:t>Level of productivity in initial </a:t>
                </a:r>
                <a:r>
                  <a:rPr lang="en-GB" sz="1600" dirty="0" smtClean="0"/>
                  <a:t>period =</a:t>
                </a:r>
                <a:r>
                  <a:rPr lang="en-GB" sz="1800" dirty="0" smtClean="0"/>
                  <a:t> </a:t>
                </a:r>
                <a14:m>
                  <m:oMath xmlns:m="http://schemas.openxmlformats.org/officeDocument/2006/math">
                    <m:nary>
                      <m:naryPr>
                        <m:chr m:val="∑"/>
                        <m:ctrlPr>
                          <a:rPr lang="en-GB" sz="1800" i="1">
                            <a:latin typeface="Cambria Math"/>
                          </a:rPr>
                        </m:ctrlPr>
                      </m:naryPr>
                      <m:sub>
                        <m:r>
                          <m:rPr>
                            <m:brk m:alnAt="23"/>
                          </m:rPr>
                          <a:rPr lang="en-GB" sz="1800" i="1">
                            <a:latin typeface="Cambria Math" panose="02040503050406030204" pitchFamily="18" charset="0"/>
                          </a:rPr>
                          <m:t>𝑠</m:t>
                        </m:r>
                      </m:sub>
                      <m:sup/>
                      <m:e>
                        <m:sSub>
                          <m:sSubPr>
                            <m:ctrlPr>
                              <a:rPr lang="en-GB" sz="1800" i="1">
                                <a:latin typeface="Cambria Math"/>
                              </a:rPr>
                            </m:ctrlPr>
                          </m:sSubPr>
                          <m:e>
                            <m:r>
                              <a:rPr lang="en-GB" sz="1800" i="1">
                                <a:latin typeface="Cambria Math" panose="02040503050406030204" pitchFamily="18" charset="0"/>
                              </a:rPr>
                              <m:t>𝐿</m:t>
                            </m:r>
                          </m:e>
                          <m:sub>
                            <m:r>
                              <a:rPr lang="en-GB" sz="1800" i="1">
                                <a:latin typeface="Cambria Math" panose="02040503050406030204" pitchFamily="18" charset="0"/>
                              </a:rPr>
                              <m:t>𝑠</m:t>
                            </m:r>
                            <m:r>
                              <a:rPr lang="en-GB" sz="1800" i="1">
                                <a:latin typeface="Cambria Math" panose="02040503050406030204" pitchFamily="18" charset="0"/>
                              </a:rPr>
                              <m:t>0</m:t>
                            </m:r>
                          </m:sub>
                        </m:sSub>
                        <m:sSub>
                          <m:sSubPr>
                            <m:ctrlPr>
                              <a:rPr lang="en-GB" sz="1800" i="1">
                                <a:latin typeface="Cambria Math"/>
                              </a:rPr>
                            </m:ctrlPr>
                          </m:sSubPr>
                          <m:e>
                            <m:r>
                              <a:rPr lang="en-GB" sz="1800" i="1">
                                <a:latin typeface="Cambria Math" panose="02040503050406030204" pitchFamily="18" charset="0"/>
                              </a:rPr>
                              <m:t>𝑤</m:t>
                            </m:r>
                          </m:e>
                          <m:sub>
                            <m:r>
                              <a:rPr lang="en-GB" sz="1800" i="1">
                                <a:latin typeface="Cambria Math" panose="02040503050406030204" pitchFamily="18" charset="0"/>
                              </a:rPr>
                              <m:t>𝑠</m:t>
                            </m:r>
                            <m:r>
                              <a:rPr lang="en-GB" sz="1800" i="1">
                                <a:latin typeface="Cambria Math" panose="02040503050406030204" pitchFamily="18" charset="0"/>
                              </a:rPr>
                              <m:t>0</m:t>
                            </m:r>
                          </m:sub>
                        </m:sSub>
                      </m:e>
                    </m:nary>
                  </m:oMath>
                </a14:m>
                <a:endParaRPr lang="en-GB" sz="1600" dirty="0" smtClean="0"/>
              </a:p>
              <a:p>
                <a:pPr lvl="2"/>
                <a:endParaRPr lang="en-GB" sz="1600" dirty="0" smtClean="0"/>
              </a:p>
              <a:p>
                <a:endParaRPr lang="en-GB"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124744"/>
                <a:ext cx="8064895" cy="4221832"/>
              </a:xfrm>
              <a:blipFill rotWithShape="0">
                <a:blip r:embed="rId2"/>
                <a:stretch>
                  <a:fillRect l="-1059" t="-1590"/>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506599422"/>
              </p:ext>
            </p:extLst>
          </p:nvPr>
        </p:nvGraphicFramePr>
        <p:xfrm>
          <a:off x="611384" y="2708920"/>
          <a:ext cx="7993063" cy="3461385"/>
        </p:xfrm>
        <a:graphic>
          <a:graphicData uri="http://schemas.openxmlformats.org/drawingml/2006/table">
            <a:tbl>
              <a:tblPr>
                <a:tableStyleId>{5C22544A-7EE6-4342-B048-85BDC9FD1C3A}</a:tableStyleId>
              </a:tblPr>
              <a:tblGrid>
                <a:gridCol w="1152215"/>
                <a:gridCol w="855106"/>
                <a:gridCol w="855106"/>
                <a:gridCol w="855106"/>
                <a:gridCol w="855106"/>
                <a:gridCol w="855106"/>
                <a:gridCol w="855106"/>
                <a:gridCol w="855106"/>
                <a:gridCol w="855106"/>
              </a:tblGrid>
              <a:tr h="288032">
                <a:tc>
                  <a:txBody>
                    <a:bodyPr/>
                    <a:lstStyle/>
                    <a:p>
                      <a:pPr algn="ctr" fontAlgn="ctr"/>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T w="12700" cap="flat" cmpd="sng" algn="ctr">
                      <a:solidFill>
                        <a:schemeClr val="tx1"/>
                      </a:solidFill>
                      <a:prstDash val="solid"/>
                      <a:round/>
                      <a:headEnd type="none" w="med" len="med"/>
                      <a:tailEnd type="none" w="med" len="med"/>
                    </a:lnT>
                  </a:tcPr>
                </a:tc>
                <a:tc gridSpan="4">
                  <a:txBody>
                    <a:bodyPr/>
                    <a:lstStyle/>
                    <a:p>
                      <a:pPr algn="ctr" fontAlgn="ctr"/>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Scenario 1</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ctr"/>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Scenario 2</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r>
              <a:tr h="306305">
                <a:tc>
                  <a:txBody>
                    <a:bodyPr/>
                    <a:lstStyle/>
                    <a:p>
                      <a:pPr algn="ctr" fontAlgn="ctr"/>
                      <a:r>
                        <a:rPr lang="en-GB" sz="1000" b="1" u="none" strike="noStrike">
                          <a:effectLst/>
                          <a:latin typeface="Verdana" panose="020B0604030504040204" pitchFamily="34" charset="0"/>
                          <a:ea typeface="Verdana" panose="020B0604030504040204" pitchFamily="34" charset="0"/>
                          <a:cs typeface="Verdana" panose="020B0604030504040204" pitchFamily="34" charset="0"/>
                        </a:rPr>
                        <a:t> </a:t>
                      </a:r>
                      <a:endParaRPr lang="en-GB" sz="10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rowSpan="2">
                  <a:txBody>
                    <a:bodyPr/>
                    <a:lstStyle/>
                    <a:p>
                      <a:pPr algn="ctr" fontAlgn="b"/>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Number of volunteers</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gridSpan="3">
                  <a:txBody>
                    <a:bodyPr/>
                    <a:lstStyle/>
                    <a:p>
                      <a:pPr algn="ctr" fontAlgn="b"/>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Proportion of volunteers whose productivity increase</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tcPr>
                </a:tc>
                <a:tc hMerge="1">
                  <a:txBody>
                    <a:bodyPr/>
                    <a:lstStyle/>
                    <a:p>
                      <a:endParaRPr lang="en-GB"/>
                    </a:p>
                  </a:txBody>
                  <a:tcPr/>
                </a:tc>
                <a:tc hMerge="1">
                  <a:txBody>
                    <a:bodyPr/>
                    <a:lstStyle/>
                    <a:p>
                      <a:endParaRPr lang="en-GB"/>
                    </a:p>
                  </a:txBody>
                  <a:tcPr/>
                </a:tc>
                <a:tc rowSpan="2">
                  <a:txBody>
                    <a:bodyPr/>
                    <a:lstStyle/>
                    <a:p>
                      <a:pPr algn="ctr" fontAlgn="b"/>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Number of volunteers</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3">
                  <a:txBody>
                    <a:bodyPr/>
                    <a:lstStyle/>
                    <a:p>
                      <a:pPr algn="ctr" fontAlgn="b"/>
                      <a:r>
                        <a:rPr lang="en-GB" sz="1000" b="1" u="none" strike="noStrike">
                          <a:effectLst/>
                          <a:latin typeface="Verdana" panose="020B0604030504040204" pitchFamily="34" charset="0"/>
                          <a:ea typeface="Verdana" panose="020B0604030504040204" pitchFamily="34" charset="0"/>
                          <a:cs typeface="Verdana" panose="020B0604030504040204" pitchFamily="34" charset="0"/>
                        </a:rPr>
                        <a:t>Proportion of volunteers whose productivity increase</a:t>
                      </a:r>
                      <a:endParaRPr lang="en-GB" sz="10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hMerge="1">
                  <a:txBody>
                    <a:bodyPr/>
                    <a:lstStyle/>
                    <a:p>
                      <a:endParaRPr lang="en-GB"/>
                    </a:p>
                  </a:txBody>
                  <a:tcPr/>
                </a:tc>
                <a:tc hMerge="1">
                  <a:txBody>
                    <a:bodyPr/>
                    <a:lstStyle/>
                    <a:p>
                      <a:endParaRPr lang="en-GB"/>
                    </a:p>
                  </a:txBody>
                  <a:tcPr/>
                </a:tc>
              </a:tr>
              <a:tr h="150616">
                <a:tc>
                  <a:txBody>
                    <a:bodyPr/>
                    <a:lstStyle/>
                    <a:p>
                      <a:pPr algn="ctr" fontAlgn="b"/>
                      <a:r>
                        <a:rPr lang="en-GB" sz="1000" b="1" u="none" strike="noStrike">
                          <a:effectLst/>
                          <a:latin typeface="Verdana" panose="020B0604030504040204" pitchFamily="34" charset="0"/>
                          <a:ea typeface="Verdana" panose="020B0604030504040204" pitchFamily="34" charset="0"/>
                          <a:cs typeface="Verdana" panose="020B0604030504040204" pitchFamily="34" charset="0"/>
                        </a:rPr>
                        <a:t> </a:t>
                      </a:r>
                      <a:endParaRPr lang="en-GB" sz="10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ctr" fontAlgn="ctr"/>
                      <a:r>
                        <a:rPr lang="en-GB" sz="1000" b="1" u="none" strike="noStrike">
                          <a:effectLst/>
                          <a:latin typeface="Verdana" panose="020B0604030504040204" pitchFamily="34" charset="0"/>
                          <a:ea typeface="Verdana" panose="020B0604030504040204" pitchFamily="34" charset="0"/>
                          <a:cs typeface="Verdana" panose="020B0604030504040204" pitchFamily="34" charset="0"/>
                        </a:rPr>
                        <a:t>0.25</a:t>
                      </a:r>
                      <a:endParaRPr lang="en-GB" sz="10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0.5</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GB" sz="1000" b="1" u="none" strike="noStrike">
                          <a:effectLst/>
                          <a:latin typeface="Verdana" panose="020B0604030504040204" pitchFamily="34" charset="0"/>
                          <a:ea typeface="Verdana" panose="020B0604030504040204" pitchFamily="34" charset="0"/>
                          <a:cs typeface="Verdana" panose="020B0604030504040204" pitchFamily="34" charset="0"/>
                        </a:rPr>
                        <a:t>0.75</a:t>
                      </a:r>
                      <a:endParaRPr lang="en-GB" sz="10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ctr" fontAlgn="ctr"/>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0.25</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0.5</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0.75</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r>
              <a:tr h="150616">
                <a:tc>
                  <a:txBody>
                    <a:bodyPr/>
                    <a:lstStyle/>
                    <a:p>
                      <a:pPr algn="l" fontAlgn="b"/>
                      <a:r>
                        <a:rPr lang="en-GB" sz="1000" b="1" u="none" strike="noStrike" dirty="0" smtClean="0">
                          <a:effectLst/>
                          <a:latin typeface="Verdana" panose="020B0604030504040204" pitchFamily="34" charset="0"/>
                          <a:ea typeface="Verdana" panose="020B0604030504040204" pitchFamily="34" charset="0"/>
                          <a:cs typeface="Verdana" panose="020B0604030504040204" pitchFamily="34" charset="0"/>
                        </a:rPr>
                        <a:t>Non-HCHS </a:t>
                      </a:r>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doctors</a:t>
                      </a:r>
                      <a:endParaRPr lang="en-GB" sz="1000" b="1" i="1"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0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r>
                        <a:rPr lang="en-GB" sz="1000" u="none" strike="noStrike">
                          <a:effectLst/>
                          <a:latin typeface="Verdana" panose="020B0604030504040204" pitchFamily="34" charset="0"/>
                          <a:ea typeface="Verdana" panose="020B0604030504040204" pitchFamily="34" charset="0"/>
                          <a:cs typeface="Verdana" panose="020B0604030504040204" pitchFamily="34" charset="0"/>
                        </a:rPr>
                        <a:t> </a:t>
                      </a:r>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T w="12700" cap="flat" cmpd="sng" algn="ctr">
                      <a:solidFill>
                        <a:schemeClr val="tx1"/>
                      </a:solidFill>
                      <a:prstDash val="solid"/>
                      <a:round/>
                      <a:headEnd type="none" w="med" len="med"/>
                      <a:tailEnd type="none" w="med" len="med"/>
                    </a:lnT>
                  </a:tcPr>
                </a:tc>
              </a:tr>
              <a:tr h="301231">
                <a:tc>
                  <a:txBody>
                    <a:bodyPr/>
                    <a:lstStyle/>
                    <a:p>
                      <a:pPr algn="l" fontAlgn="b"/>
                      <a:r>
                        <a:rPr lang="en-GB" sz="1000" u="none" strike="noStrike" dirty="0">
                          <a:effectLst/>
                          <a:latin typeface="Verdana" panose="020B0604030504040204" pitchFamily="34" charset="0"/>
                          <a:ea typeface="Verdana" panose="020B0604030504040204" pitchFamily="34" charset="0"/>
                          <a:cs typeface="Verdana" panose="020B0604030504040204" pitchFamily="34" charset="0"/>
                        </a:rPr>
                        <a:t>Nurses</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23463"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777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130,465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260,931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391,396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1,284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215,517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431,034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646,550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r>
              <a:tr h="301231">
                <a:tc>
                  <a:txBody>
                    <a:bodyPr/>
                    <a:lstStyle/>
                    <a:p>
                      <a:pPr algn="l" fontAlgn="b"/>
                      <a:r>
                        <a:rPr lang="en-GB" sz="1000" u="none" strike="noStrike" dirty="0">
                          <a:effectLst/>
                          <a:latin typeface="Verdana" panose="020B0604030504040204" pitchFamily="34" charset="0"/>
                          <a:ea typeface="Verdana" panose="020B0604030504040204" pitchFamily="34" charset="0"/>
                          <a:cs typeface="Verdana" panose="020B0604030504040204" pitchFamily="34" charset="0"/>
                        </a:rPr>
                        <a:t>Scientifics</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23463"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119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78,864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157,729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236,593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r>
              <a:tr h="301231">
                <a:tc>
                  <a:txBody>
                    <a:bodyPr/>
                    <a:lstStyle/>
                    <a:p>
                      <a:pPr algn="l" fontAlgn="b"/>
                      <a:r>
                        <a:rPr lang="en-GB" sz="1000" u="none" strike="noStrike" dirty="0">
                          <a:effectLst/>
                          <a:latin typeface="Verdana" panose="020B0604030504040204" pitchFamily="34" charset="0"/>
                          <a:ea typeface="Verdana" panose="020B0604030504040204" pitchFamily="34" charset="0"/>
                          <a:cs typeface="Verdana" panose="020B0604030504040204" pitchFamily="34" charset="0"/>
                        </a:rPr>
                        <a:t>Technician</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23463"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57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52,040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104,079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156,119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r>
              <a:tr h="301231">
                <a:tc>
                  <a:txBody>
                    <a:bodyPr/>
                    <a:lstStyle/>
                    <a:p>
                      <a:pPr algn="l" fontAlgn="b"/>
                      <a:r>
                        <a:rPr lang="en-GB" sz="1000" u="none" strike="noStrike" dirty="0">
                          <a:effectLst/>
                          <a:latin typeface="Verdana" panose="020B0604030504040204" pitchFamily="34" charset="0"/>
                          <a:ea typeface="Verdana" panose="020B0604030504040204" pitchFamily="34" charset="0"/>
                          <a:cs typeface="Verdana" panose="020B0604030504040204" pitchFamily="34" charset="0"/>
                        </a:rPr>
                        <a:t>Ambulance</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23463"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41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30,907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61,814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92,721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r>
              <a:tr h="301231">
                <a:tc>
                  <a:txBody>
                    <a:bodyPr/>
                    <a:lstStyle/>
                    <a:p>
                      <a:pPr algn="l" fontAlgn="b"/>
                      <a:r>
                        <a:rPr lang="en-GB" sz="1000" u="none" strike="noStrike" dirty="0">
                          <a:effectLst/>
                          <a:latin typeface="Verdana" panose="020B0604030504040204" pitchFamily="34" charset="0"/>
                          <a:ea typeface="Verdana" panose="020B0604030504040204" pitchFamily="34" charset="0"/>
                          <a:cs typeface="Verdana" panose="020B0604030504040204" pitchFamily="34" charset="0"/>
                        </a:rPr>
                        <a:t>Tutors</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23463"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3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5,021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10,042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15,063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r>
              <a:tr h="301231">
                <a:tc>
                  <a:txBody>
                    <a:bodyPr/>
                    <a:lstStyle/>
                    <a:p>
                      <a:pPr algn="l" fontAlgn="b"/>
                      <a:r>
                        <a:rPr lang="en-GB" sz="1000" u="none" strike="noStrike" dirty="0">
                          <a:effectLst/>
                          <a:latin typeface="Verdana" panose="020B0604030504040204" pitchFamily="34" charset="0"/>
                          <a:ea typeface="Verdana" panose="020B0604030504040204" pitchFamily="34" charset="0"/>
                          <a:cs typeface="Verdana" panose="020B0604030504040204" pitchFamily="34" charset="0"/>
                        </a:rPr>
                        <a:t>Other</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23463"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511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145,529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291,058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436,587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endParaRPr lang="en-GB"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r>
              <a:tr h="301231">
                <a:tc>
                  <a:txBody>
                    <a:bodyPr/>
                    <a:lstStyle/>
                    <a:p>
                      <a:pPr algn="l" fontAlgn="b"/>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HCHS doctors</a:t>
                      </a:r>
                      <a:endParaRPr lang="en-GB" sz="1000" b="1" i="1"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192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380,105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760,211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1,140,316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416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822,529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1,645,058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r>
                        <a:rPr lang="en-GB" sz="1000" u="none" strike="noStrike" dirty="0" smtClean="0">
                          <a:effectLst/>
                          <a:latin typeface="Verdana" panose="020B0604030504040204" pitchFamily="34" charset="0"/>
                          <a:ea typeface="Verdana" panose="020B0604030504040204" pitchFamily="34" charset="0"/>
                          <a:cs typeface="Verdana" panose="020B0604030504040204" pitchFamily="34" charset="0"/>
                        </a:rPr>
                        <a:t>2,467,587 </a:t>
                      </a:r>
                      <a:endParaRPr lang="en-GB"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r>
              <a:tr h="301231">
                <a:tc>
                  <a:txBody>
                    <a:bodyPr/>
                    <a:lstStyle/>
                    <a:p>
                      <a:pPr algn="l" fontAlgn="ctr"/>
                      <a:r>
                        <a:rPr lang="en-GB" sz="1000" b="1" u="none" strike="noStrike" dirty="0">
                          <a:effectLst/>
                          <a:latin typeface="Verdana" panose="020B0604030504040204" pitchFamily="34" charset="0"/>
                          <a:ea typeface="Verdana" panose="020B0604030504040204" pitchFamily="34" charset="0"/>
                          <a:cs typeface="Verdana" panose="020B0604030504040204" pitchFamily="34" charset="0"/>
                        </a:rPr>
                        <a:t>Total</a:t>
                      </a:r>
                      <a:endParaRPr lang="en-GB" sz="1000" b="1" i="1"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smtClean="0">
                          <a:effectLst/>
                          <a:latin typeface="Verdana" panose="020B0604030504040204" pitchFamily="34" charset="0"/>
                          <a:ea typeface="Verdana" panose="020B0604030504040204" pitchFamily="34" charset="0"/>
                          <a:cs typeface="Verdana" panose="020B0604030504040204" pitchFamily="34" charset="0"/>
                        </a:rPr>
                        <a:t>1,700 </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GB" sz="1000" b="1" u="none" strike="noStrike" dirty="0" smtClean="0">
                          <a:effectLst/>
                          <a:latin typeface="Verdana" panose="020B0604030504040204" pitchFamily="34" charset="0"/>
                          <a:ea typeface="Verdana" panose="020B0604030504040204" pitchFamily="34" charset="0"/>
                          <a:cs typeface="Verdana" panose="020B0604030504040204" pitchFamily="34" charset="0"/>
                        </a:rPr>
                        <a:t>822,932 </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GB" sz="1000" b="1" u="none" strike="noStrike" dirty="0" smtClean="0">
                          <a:effectLst/>
                          <a:latin typeface="Verdana" panose="020B0604030504040204" pitchFamily="34" charset="0"/>
                          <a:ea typeface="Verdana" panose="020B0604030504040204" pitchFamily="34" charset="0"/>
                          <a:cs typeface="Verdana" panose="020B0604030504040204" pitchFamily="34" charset="0"/>
                        </a:rPr>
                        <a:t>1,645,863 </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GB" sz="1000" b="1" u="none" strike="noStrike" dirty="0" smtClean="0">
                          <a:effectLst/>
                          <a:latin typeface="Verdana" panose="020B0604030504040204" pitchFamily="34" charset="0"/>
                          <a:ea typeface="Verdana" panose="020B0604030504040204" pitchFamily="34" charset="0"/>
                          <a:cs typeface="Verdana" panose="020B0604030504040204" pitchFamily="34" charset="0"/>
                        </a:rPr>
                        <a:t>2,468,795 </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smtClean="0">
                          <a:effectLst/>
                          <a:latin typeface="Verdana" panose="020B0604030504040204" pitchFamily="34" charset="0"/>
                          <a:ea typeface="Verdana" panose="020B0604030504040204" pitchFamily="34" charset="0"/>
                          <a:cs typeface="Verdana" panose="020B0604030504040204" pitchFamily="34" charset="0"/>
                        </a:rPr>
                        <a:t>1,700 </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GB" sz="1000" b="1" u="none" strike="noStrike" dirty="0" smtClean="0">
                          <a:effectLst/>
                          <a:latin typeface="Verdana" panose="020B0604030504040204" pitchFamily="34" charset="0"/>
                          <a:ea typeface="Verdana" panose="020B0604030504040204" pitchFamily="34" charset="0"/>
                          <a:cs typeface="Verdana" panose="020B0604030504040204" pitchFamily="34" charset="0"/>
                        </a:rPr>
                        <a:t>1,038,046 </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GB" sz="1000" b="1" u="none" strike="noStrike" dirty="0" smtClean="0">
                          <a:effectLst/>
                          <a:latin typeface="Verdana" panose="020B0604030504040204" pitchFamily="34" charset="0"/>
                          <a:ea typeface="Verdana" panose="020B0604030504040204" pitchFamily="34" charset="0"/>
                          <a:cs typeface="Verdana" panose="020B0604030504040204" pitchFamily="34" charset="0"/>
                        </a:rPr>
                        <a:t>2,076,092 </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GB" sz="1000" b="1" u="none" strike="noStrike" dirty="0" smtClean="0">
                          <a:effectLst/>
                          <a:latin typeface="Verdana" panose="020B0604030504040204" pitchFamily="34" charset="0"/>
                          <a:ea typeface="Verdana" panose="020B0604030504040204" pitchFamily="34" charset="0"/>
                          <a:cs typeface="Verdana" panose="020B0604030504040204" pitchFamily="34" charset="0"/>
                        </a:rPr>
                        <a:t>3,114,138 </a:t>
                      </a:r>
                      <a:endParaRPr lang="en-GB"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03973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1068760" y="1389356"/>
            <a:ext cx="6834336" cy="361341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a:solidFill>
                <a:prstClr val="black"/>
              </a:solidFill>
            </a:endParaRPr>
          </a:p>
          <a:p>
            <a:pPr>
              <a:buFont typeface="Arial" panose="020B0604020202020204" pitchFamily="34" charset="0"/>
              <a:buChar char="•"/>
            </a:pPr>
            <a:r>
              <a:rPr lang="en-US" sz="2300" i="1">
                <a:solidFill>
                  <a:prstClr val="black"/>
                </a:solidFill>
              </a:rPr>
              <a:t>Health is all about people. Beyond the glittering surface of modern technology, the core space of every health care system is occupied by the unique encounter between one set of people who need services and another who have been entrusted to deliver them’ </a:t>
            </a:r>
          </a:p>
          <a:p>
            <a:pPr marL="0" indent="0" algn="r">
              <a:buFont typeface="Arial"/>
              <a:buNone/>
            </a:pPr>
            <a:endParaRPr lang="en-US" sz="2300" b="1" i="1">
              <a:solidFill>
                <a:prstClr val="black"/>
              </a:solidFill>
            </a:endParaRPr>
          </a:p>
          <a:p>
            <a:pPr marL="0" indent="0" algn="r">
              <a:buFont typeface="Arial"/>
              <a:buNone/>
            </a:pPr>
            <a:r>
              <a:rPr lang="en-GB" sz="1200" b="1" i="1">
                <a:solidFill>
                  <a:prstClr val="black"/>
                </a:solidFill>
              </a:rPr>
              <a:t>Health professionals for a new century</a:t>
            </a:r>
            <a:r>
              <a:rPr lang="en-GB" sz="1200" b="1">
                <a:solidFill>
                  <a:prstClr val="black"/>
                </a:solidFill>
              </a:rPr>
              <a:t> [first published in the Lancet], 2010</a:t>
            </a:r>
          </a:p>
          <a:p>
            <a:pPr marL="0" indent="0" algn="r"/>
            <a:endParaRPr lang="en-US" sz="1700" b="1">
              <a:solidFill>
                <a:prstClr val="black"/>
              </a:solidFill>
            </a:endParaRPr>
          </a:p>
          <a:p>
            <a:pPr marL="0" indent="0"/>
            <a:endParaRPr lang="en-US" sz="1700" b="1">
              <a:solidFill>
                <a:prstClr val="black"/>
              </a:solidFill>
            </a:endParaRPr>
          </a:p>
          <a:p>
            <a:pPr marL="0" indent="0"/>
            <a:endParaRPr lang="en-US">
              <a:solidFill>
                <a:prstClr val="black"/>
              </a:solidFill>
            </a:endParaRPr>
          </a:p>
          <a:p>
            <a:endParaRPr lang="en-US">
              <a:solidFill>
                <a:prstClr val="black"/>
              </a:solidFill>
            </a:endParaRPr>
          </a:p>
        </p:txBody>
      </p:sp>
    </p:spTree>
    <p:extLst>
      <p:ext uri="{BB962C8B-B14F-4D97-AF65-F5344CB8AC3E}">
        <p14:creationId xmlns:p14="http://schemas.microsoft.com/office/powerpoint/2010/main" val="1248511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Global learning</a:t>
            </a:r>
            <a:endParaRPr lang="en-GB" dirty="0"/>
          </a:p>
        </p:txBody>
      </p:sp>
      <p:sp>
        <p:nvSpPr>
          <p:cNvPr id="3" name="Text Placeholder 2"/>
          <p:cNvSpPr>
            <a:spLocks noGrp="1"/>
          </p:cNvSpPr>
          <p:nvPr>
            <p:ph type="body" sz="quarter" idx="13"/>
          </p:nvPr>
        </p:nvSpPr>
        <p:spPr/>
        <p:txBody>
          <a:bodyPr/>
          <a:lstStyle/>
          <a:p>
            <a:r>
              <a:rPr lang="en-GB" dirty="0" smtClean="0"/>
              <a:t>Burgeoning opportunity</a:t>
            </a:r>
          </a:p>
          <a:p>
            <a:r>
              <a:rPr lang="en-GB" dirty="0" smtClean="0"/>
              <a:t>Improving quality of placement</a:t>
            </a:r>
          </a:p>
          <a:p>
            <a:r>
              <a:rPr lang="en-GB" dirty="0" smtClean="0"/>
              <a:t>Progressive acceptance as mainstream learning</a:t>
            </a:r>
          </a:p>
          <a:p>
            <a:r>
              <a:rPr lang="en-GB" dirty="0" smtClean="0"/>
              <a:t>New curricular developments</a:t>
            </a:r>
          </a:p>
          <a:p>
            <a:r>
              <a:rPr lang="en-GB" dirty="0" smtClean="0"/>
              <a:t>New career opportunities</a:t>
            </a:r>
          </a:p>
          <a:p>
            <a:endParaRPr lang="en-GB" dirty="0"/>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176" r="17176"/>
          <a:stretch>
            <a:fillRect/>
          </a:stretch>
        </p:blipFill>
        <p:spPr/>
      </p:pic>
    </p:spTree>
    <p:extLst>
      <p:ext uri="{BB962C8B-B14F-4D97-AF65-F5344CB8AC3E}">
        <p14:creationId xmlns:p14="http://schemas.microsoft.com/office/powerpoint/2010/main" val="363194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153400" cy="648072"/>
          </a:xfrm>
        </p:spPr>
        <p:txBody>
          <a:bodyPr/>
          <a:lstStyle/>
          <a:p>
            <a:r>
              <a:rPr lang="en-GB" sz="3200" dirty="0" smtClean="0"/>
              <a:t>LMICs as learning environments?</a:t>
            </a:r>
            <a:endParaRPr lang="en-GB" sz="3200" dirty="0"/>
          </a:p>
        </p:txBody>
      </p:sp>
      <p:sp>
        <p:nvSpPr>
          <p:cNvPr id="3" name="TextBox 2"/>
          <p:cNvSpPr txBox="1"/>
          <p:nvPr/>
        </p:nvSpPr>
        <p:spPr>
          <a:xfrm>
            <a:off x="762473" y="908720"/>
            <a:ext cx="8388424" cy="3693319"/>
          </a:xfrm>
          <a:prstGeom prst="rect">
            <a:avLst/>
          </a:prstGeom>
          <a:solidFill>
            <a:schemeClr val="bg1"/>
          </a:solidFill>
        </p:spPr>
        <p:txBody>
          <a:bodyPr wrap="square" rtlCol="0">
            <a:spAutoFit/>
          </a:bodyPr>
          <a:lstStyle/>
          <a:p>
            <a:pPr marL="285750" indent="-285750" defTabSz="914400">
              <a:buFont typeface="Arial" panose="020B0604020202020204" pitchFamily="34" charset="0"/>
              <a:buChar char="•"/>
            </a:pPr>
            <a:r>
              <a:rPr lang="en-GB" sz="2400" dirty="0" smtClean="0">
                <a:solidFill>
                  <a:prstClr val="black"/>
                </a:solidFill>
              </a:rPr>
              <a:t>Travel to low and middle countries for health professionals is NOT a new thing</a:t>
            </a:r>
          </a:p>
          <a:p>
            <a:pPr marL="285750" indent="-285750" defTabSz="914400">
              <a:buFont typeface="Arial" panose="020B0604020202020204" pitchFamily="34" charset="0"/>
              <a:buChar char="•"/>
            </a:pPr>
            <a:r>
              <a:rPr lang="en-GB" sz="2400" dirty="0" smtClean="0">
                <a:solidFill>
                  <a:prstClr val="black"/>
                </a:solidFill>
              </a:rPr>
              <a:t>Since the inception of the NHS most of this travel has been done</a:t>
            </a:r>
          </a:p>
          <a:p>
            <a:pPr marL="742950" lvl="1" indent="-285750" defTabSz="914400">
              <a:buFont typeface="Arial" panose="020B0604020202020204" pitchFamily="34" charset="0"/>
              <a:buChar char="•"/>
            </a:pPr>
            <a:r>
              <a:rPr lang="en-GB" sz="2400" dirty="0" smtClean="0">
                <a:solidFill>
                  <a:prstClr val="black"/>
                </a:solidFill>
              </a:rPr>
              <a:t>Voluntarily</a:t>
            </a:r>
          </a:p>
          <a:p>
            <a:pPr marL="742950" lvl="1" indent="-285750" defTabSz="914400">
              <a:buFont typeface="Arial" panose="020B0604020202020204" pitchFamily="34" charset="0"/>
              <a:buChar char="•"/>
            </a:pPr>
            <a:r>
              <a:rPr lang="en-GB" sz="2400" dirty="0" smtClean="0">
                <a:solidFill>
                  <a:prstClr val="black"/>
                </a:solidFill>
              </a:rPr>
              <a:t>In career breaks</a:t>
            </a:r>
          </a:p>
          <a:p>
            <a:pPr marL="742950" lvl="1" indent="-285750" defTabSz="914400">
              <a:buFont typeface="Arial" panose="020B0604020202020204" pitchFamily="34" charset="0"/>
              <a:buChar char="•"/>
            </a:pPr>
            <a:r>
              <a:rPr lang="en-GB" sz="2400" dirty="0" smtClean="0">
                <a:solidFill>
                  <a:prstClr val="black"/>
                </a:solidFill>
              </a:rPr>
              <a:t>As part of an elective</a:t>
            </a:r>
          </a:p>
          <a:p>
            <a:pPr marL="742950" lvl="1" indent="-285750" defTabSz="914400">
              <a:buFont typeface="Arial" panose="020B0604020202020204" pitchFamily="34" charset="0"/>
              <a:buChar char="•"/>
            </a:pPr>
            <a:r>
              <a:rPr lang="en-GB" sz="2400" dirty="0" smtClean="0">
                <a:solidFill>
                  <a:prstClr val="black"/>
                </a:solidFill>
              </a:rPr>
              <a:t>Within a charitable framework</a:t>
            </a:r>
          </a:p>
          <a:p>
            <a:pPr marL="742950" lvl="1" indent="-285750" defTabSz="914400">
              <a:buFont typeface="Arial" panose="020B0604020202020204" pitchFamily="34" charset="0"/>
              <a:buChar char="•"/>
            </a:pPr>
            <a:r>
              <a:rPr lang="en-GB" sz="2400" dirty="0" smtClean="0">
                <a:solidFill>
                  <a:prstClr val="black"/>
                </a:solidFill>
              </a:rPr>
              <a:t>Focused on ‘aid’ (and occasionally ‘trade’)</a:t>
            </a:r>
          </a:p>
          <a:p>
            <a:pPr lvl="1" defTabSz="914400"/>
            <a:endParaRPr lang="en-GB" dirty="0">
              <a:solidFill>
                <a:prstClr val="black"/>
              </a:solidFill>
            </a:endParaRPr>
          </a:p>
        </p:txBody>
      </p:sp>
      <p:sp>
        <p:nvSpPr>
          <p:cNvPr id="4" name="Rectangle 3"/>
          <p:cNvSpPr/>
          <p:nvPr/>
        </p:nvSpPr>
        <p:spPr>
          <a:xfrm>
            <a:off x="1140261" y="4365104"/>
            <a:ext cx="7632848" cy="1200329"/>
          </a:xfrm>
          <a:prstGeom prst="rect">
            <a:avLst/>
          </a:prstGeom>
          <a:noFill/>
        </p:spPr>
        <p:txBody>
          <a:bodyPr wrap="square" lIns="91440" tIns="45720" rIns="91440" bIns="45720">
            <a:spAutoFit/>
          </a:bodyPr>
          <a:lstStyle/>
          <a:p>
            <a:pPr algn="ctr" defTabSz="914400"/>
            <a:r>
              <a:rPr lang="en-GB" sz="2400" b="1" dirty="0" smtClean="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rPr>
              <a:t>It is virtually impossible to meet someone who has worked in a Low or Middle Income economy who says that they learned nothing whilst they were there. </a:t>
            </a:r>
            <a:endParaRPr lang="en-GB" sz="2400" b="1"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ndParaRPr>
          </a:p>
        </p:txBody>
      </p:sp>
    </p:spTree>
    <p:extLst>
      <p:ext uri="{BB962C8B-B14F-4D97-AF65-F5344CB8AC3E}">
        <p14:creationId xmlns:p14="http://schemas.microsoft.com/office/powerpoint/2010/main" val="3385254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rot="19775716">
            <a:off x="629472" y="891020"/>
            <a:ext cx="1872208" cy="8640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Leadership</a:t>
            </a:r>
            <a:endParaRPr lang="en-GB" dirty="0">
              <a:solidFill>
                <a:prstClr val="white"/>
              </a:solidFill>
            </a:endParaRPr>
          </a:p>
        </p:txBody>
      </p:sp>
      <p:sp>
        <p:nvSpPr>
          <p:cNvPr id="4" name="Cloud 3"/>
          <p:cNvSpPr/>
          <p:nvPr/>
        </p:nvSpPr>
        <p:spPr>
          <a:xfrm rot="1221818">
            <a:off x="1657415" y="2218930"/>
            <a:ext cx="1872208" cy="8640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Teamwork</a:t>
            </a:r>
            <a:endParaRPr lang="en-GB" dirty="0">
              <a:solidFill>
                <a:prstClr val="white"/>
              </a:solidFill>
            </a:endParaRPr>
          </a:p>
        </p:txBody>
      </p:sp>
      <p:sp>
        <p:nvSpPr>
          <p:cNvPr id="5" name="Cloud 4"/>
          <p:cNvSpPr/>
          <p:nvPr/>
        </p:nvSpPr>
        <p:spPr>
          <a:xfrm rot="20915253">
            <a:off x="634898" y="4021972"/>
            <a:ext cx="2605879" cy="122413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communication</a:t>
            </a:r>
            <a:endParaRPr lang="en-GB" dirty="0">
              <a:solidFill>
                <a:prstClr val="white"/>
              </a:solidFill>
            </a:endParaRPr>
          </a:p>
        </p:txBody>
      </p:sp>
      <p:sp>
        <p:nvSpPr>
          <p:cNvPr id="6" name="Cloud 5"/>
          <p:cNvSpPr/>
          <p:nvPr/>
        </p:nvSpPr>
        <p:spPr>
          <a:xfrm rot="1282352">
            <a:off x="4788024" y="3465004"/>
            <a:ext cx="1872208" cy="104411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Value for money</a:t>
            </a:r>
            <a:endParaRPr lang="en-GB" dirty="0">
              <a:solidFill>
                <a:prstClr val="white"/>
              </a:solidFill>
            </a:endParaRPr>
          </a:p>
        </p:txBody>
      </p:sp>
      <p:sp>
        <p:nvSpPr>
          <p:cNvPr id="7" name="Cloud 6"/>
          <p:cNvSpPr/>
          <p:nvPr/>
        </p:nvSpPr>
        <p:spPr>
          <a:xfrm rot="2194507">
            <a:off x="5004048" y="1186658"/>
            <a:ext cx="1872208" cy="8640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Empathy</a:t>
            </a:r>
            <a:endParaRPr lang="en-GB" dirty="0">
              <a:solidFill>
                <a:prstClr val="white"/>
              </a:solidFill>
            </a:endParaRPr>
          </a:p>
        </p:txBody>
      </p:sp>
      <p:sp>
        <p:nvSpPr>
          <p:cNvPr id="8" name="Cloud 7"/>
          <p:cNvSpPr/>
          <p:nvPr/>
        </p:nvSpPr>
        <p:spPr>
          <a:xfrm rot="2276124">
            <a:off x="539550" y="2760740"/>
            <a:ext cx="1872208" cy="95629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dirty="0" smtClean="0">
              <a:solidFill>
                <a:prstClr val="white"/>
              </a:solidFill>
            </a:endParaRPr>
          </a:p>
          <a:p>
            <a:pPr algn="ctr" defTabSz="914400"/>
            <a:r>
              <a:rPr lang="en-GB" dirty="0" smtClean="0">
                <a:solidFill>
                  <a:prstClr val="white"/>
                </a:solidFill>
              </a:rPr>
              <a:t>‘Making do’</a:t>
            </a:r>
            <a:endParaRPr lang="en-GB" dirty="0">
              <a:solidFill>
                <a:prstClr val="white"/>
              </a:solidFill>
            </a:endParaRPr>
          </a:p>
        </p:txBody>
      </p:sp>
      <p:sp>
        <p:nvSpPr>
          <p:cNvPr id="9" name="Cloud 8"/>
          <p:cNvSpPr/>
          <p:nvPr/>
        </p:nvSpPr>
        <p:spPr>
          <a:xfrm rot="1945590">
            <a:off x="6688325" y="2413506"/>
            <a:ext cx="2259725" cy="115825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Cultural competence</a:t>
            </a:r>
            <a:endParaRPr lang="en-GB" dirty="0">
              <a:solidFill>
                <a:prstClr val="white"/>
              </a:solidFill>
            </a:endParaRPr>
          </a:p>
        </p:txBody>
      </p:sp>
      <p:sp>
        <p:nvSpPr>
          <p:cNvPr id="10" name="Cloud 9"/>
          <p:cNvSpPr/>
          <p:nvPr/>
        </p:nvSpPr>
        <p:spPr>
          <a:xfrm>
            <a:off x="2954057" y="3067095"/>
            <a:ext cx="1872208" cy="112439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Equality &amp; diversity</a:t>
            </a:r>
            <a:endParaRPr lang="en-GB" dirty="0">
              <a:solidFill>
                <a:prstClr val="white"/>
              </a:solidFill>
            </a:endParaRPr>
          </a:p>
        </p:txBody>
      </p:sp>
      <p:sp>
        <p:nvSpPr>
          <p:cNvPr id="11" name="Cloud 10"/>
          <p:cNvSpPr/>
          <p:nvPr/>
        </p:nvSpPr>
        <p:spPr>
          <a:xfrm>
            <a:off x="2884034" y="313744"/>
            <a:ext cx="1872208" cy="117104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Public health</a:t>
            </a:r>
            <a:endParaRPr lang="en-GB" dirty="0">
              <a:solidFill>
                <a:prstClr val="white"/>
              </a:solidFill>
            </a:endParaRPr>
          </a:p>
        </p:txBody>
      </p:sp>
      <p:sp>
        <p:nvSpPr>
          <p:cNvPr id="12" name="Cloud 11"/>
          <p:cNvSpPr/>
          <p:nvPr/>
        </p:nvSpPr>
        <p:spPr>
          <a:xfrm rot="1859882">
            <a:off x="4681747" y="2478290"/>
            <a:ext cx="1872208" cy="8640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wellness</a:t>
            </a:r>
            <a:endParaRPr lang="en-GB" dirty="0">
              <a:solidFill>
                <a:prstClr val="white"/>
              </a:solidFill>
            </a:endParaRPr>
          </a:p>
        </p:txBody>
      </p:sp>
      <p:sp>
        <p:nvSpPr>
          <p:cNvPr id="13" name="Cloud 12"/>
          <p:cNvSpPr/>
          <p:nvPr/>
        </p:nvSpPr>
        <p:spPr>
          <a:xfrm>
            <a:off x="7210212" y="4064386"/>
            <a:ext cx="1872208" cy="8640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Infectious diseases</a:t>
            </a:r>
            <a:endParaRPr lang="en-GB" dirty="0">
              <a:solidFill>
                <a:prstClr val="white"/>
              </a:solidFill>
            </a:endParaRPr>
          </a:p>
        </p:txBody>
      </p:sp>
      <p:sp>
        <p:nvSpPr>
          <p:cNvPr id="14" name="Cloud 13"/>
          <p:cNvSpPr/>
          <p:nvPr/>
        </p:nvSpPr>
        <p:spPr>
          <a:xfrm rot="2062046">
            <a:off x="4589450" y="4517394"/>
            <a:ext cx="1872208" cy="8640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Patient safety</a:t>
            </a:r>
            <a:endParaRPr lang="en-GB" dirty="0">
              <a:solidFill>
                <a:prstClr val="white"/>
              </a:solidFill>
            </a:endParaRPr>
          </a:p>
        </p:txBody>
      </p:sp>
      <p:sp>
        <p:nvSpPr>
          <p:cNvPr id="15" name="Cloud 14"/>
          <p:cNvSpPr/>
          <p:nvPr/>
        </p:nvSpPr>
        <p:spPr>
          <a:xfrm>
            <a:off x="2648925" y="4814364"/>
            <a:ext cx="2282015" cy="8640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Personal effectiveness</a:t>
            </a:r>
            <a:endParaRPr lang="en-GB" dirty="0">
              <a:solidFill>
                <a:prstClr val="white"/>
              </a:solidFill>
            </a:endParaRPr>
          </a:p>
        </p:txBody>
      </p:sp>
      <p:sp>
        <p:nvSpPr>
          <p:cNvPr id="16" name="Cloud 15"/>
          <p:cNvSpPr/>
          <p:nvPr/>
        </p:nvSpPr>
        <p:spPr>
          <a:xfrm>
            <a:off x="3171092" y="1550673"/>
            <a:ext cx="1872208" cy="8640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Managing risk</a:t>
            </a:r>
            <a:endParaRPr lang="en-GB" dirty="0">
              <a:solidFill>
                <a:prstClr val="white"/>
              </a:solidFill>
            </a:endParaRPr>
          </a:p>
        </p:txBody>
      </p:sp>
    </p:spTree>
    <p:extLst>
      <p:ext uri="{BB962C8B-B14F-4D97-AF65-F5344CB8AC3E}">
        <p14:creationId xmlns:p14="http://schemas.microsoft.com/office/powerpoint/2010/main" val="3038975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7290" y="1412776"/>
            <a:ext cx="7673319" cy="3046988"/>
          </a:xfrm>
          <a:prstGeom prst="rect">
            <a:avLst/>
          </a:prstGeom>
          <a:noFill/>
        </p:spPr>
        <p:txBody>
          <a:bodyPr wrap="none" lIns="91440" tIns="45720" rIns="91440" bIns="45720">
            <a:spAutoFit/>
          </a:bodyPr>
          <a:lstStyle/>
          <a:p>
            <a:pPr algn="ctr" defTabSz="914400"/>
            <a:r>
              <a:rPr lang="en-GB" sz="4800" b="1" dirty="0" smtClean="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rPr>
              <a:t>So why do we not send </a:t>
            </a:r>
          </a:p>
          <a:p>
            <a:pPr algn="ctr" defTabSz="914400"/>
            <a:r>
              <a:rPr lang="en-GB" sz="4800" b="1" dirty="0" smtClean="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rPr>
              <a:t>all our current and future </a:t>
            </a:r>
          </a:p>
          <a:p>
            <a:pPr algn="ctr" defTabSz="914400"/>
            <a:r>
              <a:rPr lang="en-GB" sz="4800" b="1" dirty="0" smtClean="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rPr>
              <a:t>workforce</a:t>
            </a:r>
          </a:p>
          <a:p>
            <a:pPr algn="ctr" defTabSz="914400"/>
            <a:r>
              <a:rPr lang="en-GB" sz="4800" b="1"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rPr>
              <a:t>o</a:t>
            </a:r>
            <a:r>
              <a:rPr lang="en-GB" sz="4800" b="1" dirty="0" smtClean="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rPr>
              <a:t>n international placements?</a:t>
            </a:r>
            <a:endParaRPr lang="en-GB" sz="4800" b="1"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ndParaRPr>
          </a:p>
        </p:txBody>
      </p:sp>
    </p:spTree>
    <p:extLst>
      <p:ext uri="{BB962C8B-B14F-4D97-AF65-F5344CB8AC3E}">
        <p14:creationId xmlns:p14="http://schemas.microsoft.com/office/powerpoint/2010/main" val="402328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1196752"/>
            <a:ext cx="7056784" cy="4031873"/>
          </a:xfrm>
          <a:prstGeom prst="rect">
            <a:avLst/>
          </a:prstGeom>
          <a:noFill/>
        </p:spPr>
        <p:txBody>
          <a:bodyPr wrap="square" rtlCol="0">
            <a:spAutoFit/>
          </a:bodyPr>
          <a:lstStyle/>
          <a:p>
            <a:r>
              <a:rPr lang="en-GB" sz="3200" b="1" dirty="0" smtClean="0"/>
              <a:t>HEE and healthcare providers cannot invest until:</a:t>
            </a:r>
          </a:p>
          <a:p>
            <a:endParaRPr lang="en-GB" sz="3200" b="1" dirty="0" smtClean="0"/>
          </a:p>
          <a:p>
            <a:pPr marL="285750" indent="-285750">
              <a:buFont typeface="Arial" panose="020B0604020202020204" pitchFamily="34" charset="0"/>
              <a:buChar char="•"/>
            </a:pPr>
            <a:r>
              <a:rPr lang="en-GB" sz="3200" dirty="0" smtClean="0"/>
              <a:t>The benefits/ LOs are understood</a:t>
            </a:r>
          </a:p>
          <a:p>
            <a:pPr marL="285750" indent="-285750">
              <a:buFont typeface="Arial" panose="020B0604020202020204" pitchFamily="34" charset="0"/>
              <a:buChar char="•"/>
            </a:pPr>
            <a:r>
              <a:rPr lang="en-GB" sz="3200" dirty="0" smtClean="0"/>
              <a:t>The quality of learning is understood</a:t>
            </a:r>
          </a:p>
          <a:p>
            <a:pPr marL="285750" indent="-285750">
              <a:buFont typeface="Arial" panose="020B0604020202020204" pitchFamily="34" charset="0"/>
              <a:buChar char="•"/>
            </a:pPr>
            <a:r>
              <a:rPr lang="en-GB" sz="3200" dirty="0" smtClean="0"/>
              <a:t>The quality of learning is consistent</a:t>
            </a:r>
          </a:p>
          <a:p>
            <a:pPr marL="285750" indent="-285750">
              <a:buFont typeface="Arial" panose="020B0604020202020204" pitchFamily="34" charset="0"/>
              <a:buChar char="•"/>
            </a:pPr>
            <a:r>
              <a:rPr lang="en-GB" sz="3200" dirty="0" smtClean="0"/>
              <a:t>Risks are quantified </a:t>
            </a:r>
          </a:p>
          <a:p>
            <a:pPr marL="285750" indent="-285750">
              <a:buFont typeface="Arial" panose="020B0604020202020204" pitchFamily="34" charset="0"/>
              <a:buChar char="•"/>
            </a:pPr>
            <a:r>
              <a:rPr lang="en-GB" sz="3200" dirty="0" smtClean="0"/>
              <a:t>The financial costs are mitigated</a:t>
            </a:r>
            <a:endParaRPr lang="en-GB" sz="3200" dirty="0"/>
          </a:p>
        </p:txBody>
      </p:sp>
    </p:spTree>
    <p:extLst>
      <p:ext uri="{BB962C8B-B14F-4D97-AF65-F5344CB8AC3E}">
        <p14:creationId xmlns:p14="http://schemas.microsoft.com/office/powerpoint/2010/main" val="937633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70" y="1153992"/>
            <a:ext cx="8811780" cy="679449"/>
          </a:xfrm>
        </p:spPr>
        <p:txBody>
          <a:bodyPr/>
          <a:lstStyle/>
          <a:p>
            <a:pPr algn="ctr"/>
            <a:r>
              <a:rPr lang="en-GB" sz="3200" dirty="0"/>
              <a:t>HEE has created the Global Health Exchange</a:t>
            </a:r>
            <a:br>
              <a:rPr lang="en-GB" sz="3200" dirty="0"/>
            </a:br>
            <a:endParaRPr lang="en-GB" sz="3200" dirty="0"/>
          </a:p>
        </p:txBody>
      </p:sp>
      <p:sp>
        <p:nvSpPr>
          <p:cNvPr id="5" name="Rectangle 4"/>
          <p:cNvSpPr/>
          <p:nvPr/>
        </p:nvSpPr>
        <p:spPr>
          <a:xfrm>
            <a:off x="366516" y="2172742"/>
            <a:ext cx="8361848" cy="3862596"/>
          </a:xfrm>
          <a:prstGeom prst="rect">
            <a:avLst/>
          </a:prstGeom>
        </p:spPr>
        <p:txBody>
          <a:bodyPr wrap="square">
            <a:spAutoFit/>
          </a:bodyPr>
          <a:lstStyle/>
          <a:p>
            <a:pPr lvl="0"/>
            <a:r>
              <a:rPr lang="en-GB" sz="1750" dirty="0">
                <a:solidFill>
                  <a:srgbClr val="000000"/>
                </a:solidFill>
              </a:rPr>
              <a:t>The Global Health Exchange  (GHE) has been established as a hybrid of a ‘think-tank’ and ‘incubator’ to explore how best to support the English NHS by workforce and education transformation through global learning. GHE will develop more thinking and evidence on issues such as: </a:t>
            </a:r>
          </a:p>
          <a:p>
            <a:pPr lvl="0"/>
            <a:endParaRPr lang="en-GB" sz="1750" dirty="0">
              <a:solidFill>
                <a:prstClr val="black"/>
              </a:solidFill>
            </a:endParaRPr>
          </a:p>
          <a:p>
            <a:pPr marL="285750" lvl="0" indent="-285750">
              <a:buFont typeface="Arial" panose="020B0604020202020204" pitchFamily="34" charset="0"/>
              <a:buChar char="•"/>
            </a:pPr>
            <a:r>
              <a:rPr lang="en-GB" sz="1750" dirty="0">
                <a:solidFill>
                  <a:srgbClr val="000000"/>
                </a:solidFill>
              </a:rPr>
              <a:t>how can we make our current educational programmes more globally oriented to enable more comprehensively trained workforce? </a:t>
            </a:r>
          </a:p>
          <a:p>
            <a:pPr marL="285750" lvl="0" indent="-285750">
              <a:buFont typeface="Arial" charset="0"/>
              <a:buChar char="•"/>
            </a:pPr>
            <a:r>
              <a:rPr lang="en-GB" sz="1750" dirty="0">
                <a:solidFill>
                  <a:srgbClr val="000000"/>
                </a:solidFill>
              </a:rPr>
              <a:t>how can we retain our clinicians by making jobs more attractive by building on our plans for volunteering and especially international volunteering? </a:t>
            </a:r>
          </a:p>
          <a:p>
            <a:pPr marL="285750" lvl="0" indent="-285750">
              <a:buFont typeface="Arial" charset="0"/>
              <a:buChar char="•"/>
            </a:pPr>
            <a:r>
              <a:rPr lang="en-GB" sz="1750" dirty="0">
                <a:solidFill>
                  <a:srgbClr val="000000"/>
                </a:solidFill>
              </a:rPr>
              <a:t>what sort of new educational providers and systems we should support that are agile, responsive and affordable? </a:t>
            </a:r>
          </a:p>
          <a:p>
            <a:pPr marL="285750" lvl="0" indent="-285750">
              <a:buFont typeface="Arial" panose="020B0604020202020204" pitchFamily="34" charset="0"/>
              <a:buChar char="•"/>
            </a:pPr>
            <a:r>
              <a:rPr lang="en-GB" sz="1750" dirty="0">
                <a:solidFill>
                  <a:srgbClr val="000000"/>
                </a:solidFill>
              </a:rPr>
              <a:t>how can we undertake ‘ethical’ international recruitments and not take away trained clinicians from low and middle income countries without giving something back?  </a:t>
            </a:r>
            <a:r>
              <a:rPr lang="en-GB" sz="1750" dirty="0">
                <a:solidFill>
                  <a:srgbClr val="294F64"/>
                </a:solidFill>
              </a:rPr>
              <a:t> </a:t>
            </a:r>
            <a:endParaRPr lang="en-GB" sz="1750" i="1" dirty="0">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70" y="159564"/>
            <a:ext cx="28813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29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2420891"/>
            <a:ext cx="8229600" cy="3705275"/>
          </a:xfrm>
          <a:prstGeom prst="rect">
            <a:avLst/>
          </a:prstGeom>
        </p:spPr>
        <p:txBody>
          <a:bodyPr>
            <a:normAutofit/>
          </a:bodyPr>
          <a:lstStyle/>
          <a:p>
            <a:r>
              <a:rPr lang="en-US" sz="2400" dirty="0"/>
              <a:t>Increasing recognition that health and education are now global – “ The Global Classroom”</a:t>
            </a:r>
          </a:p>
          <a:p>
            <a:r>
              <a:rPr lang="en-US" sz="2400" dirty="0"/>
              <a:t>Moral and economic necessity</a:t>
            </a:r>
          </a:p>
          <a:p>
            <a:r>
              <a:rPr lang="en-US" sz="2400" dirty="0"/>
              <a:t>New paradigm: Aid and Trade</a:t>
            </a:r>
          </a:p>
          <a:p>
            <a:r>
              <a:rPr lang="en-US" sz="2400" dirty="0"/>
              <a:t>Recognition of the ‘learning environment’ as the cornerstone of healthcare education</a:t>
            </a:r>
          </a:p>
          <a:p>
            <a:pPr marL="0" indent="0">
              <a:buNone/>
            </a:pPr>
            <a:endParaRPr lang="en-GB" dirty="0"/>
          </a:p>
        </p:txBody>
      </p:sp>
      <p:sp>
        <p:nvSpPr>
          <p:cNvPr id="6" name="Title 1"/>
          <p:cNvSpPr>
            <a:spLocks noGrp="1"/>
          </p:cNvSpPr>
          <p:nvPr>
            <p:ph type="title"/>
          </p:nvPr>
        </p:nvSpPr>
        <p:spPr>
          <a:xfrm>
            <a:off x="467544" y="1268760"/>
            <a:ext cx="8229600" cy="1143000"/>
          </a:xfrm>
        </p:spPr>
        <p:txBody>
          <a:bodyPr/>
          <a:lstStyle/>
          <a:p>
            <a:r>
              <a:rPr lang="en-GB" sz="3600" b="1" dirty="0">
                <a:solidFill>
                  <a:srgbClr val="A00054"/>
                </a:solidFill>
              </a:rPr>
              <a:t>Why the Global Health Exchange?</a:t>
            </a:r>
          </a:p>
        </p:txBody>
      </p:sp>
    </p:spTree>
    <p:extLst>
      <p:ext uri="{BB962C8B-B14F-4D97-AF65-F5344CB8AC3E}">
        <p14:creationId xmlns:p14="http://schemas.microsoft.com/office/powerpoint/2010/main" val="1874091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1143000"/>
          </a:xfrm>
        </p:spPr>
        <p:txBody>
          <a:bodyPr/>
          <a:lstStyle/>
          <a:p>
            <a:r>
              <a:rPr lang="en-GB" sz="3600" b="1" dirty="0">
                <a:solidFill>
                  <a:srgbClr val="A00054"/>
                </a:solidFill>
              </a:rPr>
              <a:t>How does GHE work?</a:t>
            </a:r>
          </a:p>
        </p:txBody>
      </p:sp>
      <p:sp>
        <p:nvSpPr>
          <p:cNvPr id="3" name="Content Placeholder 2"/>
          <p:cNvSpPr>
            <a:spLocks noGrp="1"/>
          </p:cNvSpPr>
          <p:nvPr>
            <p:ph idx="4294967295"/>
          </p:nvPr>
        </p:nvSpPr>
        <p:spPr>
          <a:xfrm>
            <a:off x="457200" y="2420891"/>
            <a:ext cx="8229600" cy="3705275"/>
          </a:xfrm>
          <a:prstGeom prst="rect">
            <a:avLst/>
          </a:prstGeom>
        </p:spPr>
        <p:txBody>
          <a:bodyPr>
            <a:noAutofit/>
          </a:bodyPr>
          <a:lstStyle/>
          <a:p>
            <a:r>
              <a:rPr lang="en-GB" sz="2400" dirty="0"/>
              <a:t>Inclusively, engaging all relevant stakeholders</a:t>
            </a:r>
          </a:p>
          <a:p>
            <a:r>
              <a:rPr lang="en-GB" sz="2400" dirty="0"/>
              <a:t>Carries out situational analysis prior to any new work to prevent duplication and promote alignment with need</a:t>
            </a:r>
          </a:p>
          <a:p>
            <a:r>
              <a:rPr lang="en-GB" sz="2400" dirty="0"/>
              <a:t>Due consideration of affordability and sustainability of all work – the “economics”</a:t>
            </a:r>
          </a:p>
          <a:p>
            <a:r>
              <a:rPr lang="en-GB" sz="2400" dirty="0"/>
              <a:t>Overseas work carried out with relevant English bodies and Partners in country </a:t>
            </a:r>
          </a:p>
          <a:p>
            <a:r>
              <a:rPr lang="en-GB" sz="2400" dirty="0"/>
              <a:t>Specific goals used to actively performance manage</a:t>
            </a:r>
          </a:p>
        </p:txBody>
      </p:sp>
    </p:spTree>
    <p:extLst>
      <p:ext uri="{BB962C8B-B14F-4D97-AF65-F5344CB8AC3E}">
        <p14:creationId xmlns:p14="http://schemas.microsoft.com/office/powerpoint/2010/main" val="458841636"/>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plate] Health Education England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HEE PPT - Master slide deck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FA965D9242AE469FCD2B0EF7108910" ma:contentTypeVersion="2" ma:contentTypeDescription="Create a new document." ma:contentTypeScope="" ma:versionID="2f4c3888bd3e8449276ea59790347261">
  <xsd:schema xmlns:xsd="http://www.w3.org/2001/XMLSchema" xmlns:xs="http://www.w3.org/2001/XMLSchema" xmlns:p="http://schemas.microsoft.com/office/2006/metadata/properties" xmlns:ns2="d2389ad0-4628-4ca4-babd-a5e1ca1fc43d" targetNamespace="http://schemas.microsoft.com/office/2006/metadata/properties" ma:root="true" ma:fieldsID="f289a86d588786feaccc4a9122ef30a9" ns2:_="">
    <xsd:import namespace="d2389ad0-4628-4ca4-babd-a5e1ca1fc43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2389ad0-4628-4ca4-babd-a5e1ca1fc43d">
      <UserInfo>
        <DisplayName>Tom Clayton</DisplayName>
        <AccountId>360</AccountId>
        <AccountType/>
      </UserInfo>
    </SharedWithUsers>
  </documentManagement>
</p:properties>
</file>

<file path=customXml/itemProps1.xml><?xml version="1.0" encoding="utf-8"?>
<ds:datastoreItem xmlns:ds="http://schemas.openxmlformats.org/officeDocument/2006/customXml" ds:itemID="{CD8DF25A-BB7E-417C-A0B2-20A4697DCFAD}">
  <ds:schemaRefs>
    <ds:schemaRef ds:uri="http://schemas.microsoft.com/sharepoint/v3/contenttype/forms"/>
  </ds:schemaRefs>
</ds:datastoreItem>
</file>

<file path=customXml/itemProps2.xml><?xml version="1.0" encoding="utf-8"?>
<ds:datastoreItem xmlns:ds="http://schemas.openxmlformats.org/officeDocument/2006/customXml" ds:itemID="{86AF82F4-4029-4E16-8B51-2AE63676E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BEF2A-33CC-44A8-9D2E-30E87163234D}">
  <ds:schemaRefs>
    <ds:schemaRef ds:uri="http://purl.org/dc/terms/"/>
    <ds:schemaRef ds:uri="d2389ad0-4628-4ca4-babd-a5e1ca1fc43d"/>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408</TotalTime>
  <Words>1597</Words>
  <Application>Microsoft Office PowerPoint</Application>
  <PresentationFormat>On-screen Show (4:3)</PresentationFormat>
  <Paragraphs>405</Paragraphs>
  <Slides>27</Slides>
  <Notes>6</Notes>
  <HiddenSlides>0</HiddenSlides>
  <MMClips>0</MMClips>
  <ScaleCrop>false</ScaleCrop>
  <HeadingPairs>
    <vt:vector size="4" baseType="variant">
      <vt:variant>
        <vt:lpstr>Theme</vt:lpstr>
      </vt:variant>
      <vt:variant>
        <vt:i4>9</vt:i4>
      </vt:variant>
      <vt:variant>
        <vt:lpstr>Slide Titles</vt:lpstr>
      </vt:variant>
      <vt:variant>
        <vt:i4>27</vt:i4>
      </vt:variant>
    </vt:vector>
  </HeadingPairs>
  <TitlesOfParts>
    <vt:vector size="36" baseType="lpstr">
      <vt:lpstr>HEE PPT - Master slide deck</vt:lpstr>
      <vt:lpstr>[Template] Health Education England Slide Deck</vt:lpstr>
      <vt:lpstr>Blank Presentation</vt:lpstr>
      <vt:lpstr>Office Theme</vt:lpstr>
      <vt:lpstr>3_Office Theme</vt:lpstr>
      <vt:lpstr>4_Office Theme</vt:lpstr>
      <vt:lpstr>1_Office Theme</vt:lpstr>
      <vt:lpstr>HEE PPT - Master slide deck_1</vt:lpstr>
      <vt:lpstr>1_HEE PPT - Master slide deck</vt:lpstr>
      <vt:lpstr>PowerPoint Presentation</vt:lpstr>
      <vt:lpstr>PowerPoint Presentation</vt:lpstr>
      <vt:lpstr>LMICs as learning environments?</vt:lpstr>
      <vt:lpstr>PowerPoint Presentation</vt:lpstr>
      <vt:lpstr>PowerPoint Presentation</vt:lpstr>
      <vt:lpstr>PowerPoint Presentation</vt:lpstr>
      <vt:lpstr>HEE has created the Global Health Exchange </vt:lpstr>
      <vt:lpstr>Why the Global Health Exchange?</vt:lpstr>
      <vt:lpstr>How does GHE work?</vt:lpstr>
      <vt:lpstr>PowerPoint Presentation</vt:lpstr>
      <vt:lpstr>GHE Programmes</vt:lpstr>
      <vt:lpstr>Improving recruitment retention and attrition</vt:lpstr>
      <vt:lpstr>South Africa</vt:lpstr>
      <vt:lpstr>Improving recruitment retention and attrition: e.g.1 South Africa and GPs</vt:lpstr>
      <vt:lpstr>South Africa data</vt:lpstr>
      <vt:lpstr>Reducing nursing/ AHP gaps e.g.2 GHE Global Learners</vt:lpstr>
      <vt:lpstr>Global Learners Journey</vt:lpstr>
      <vt:lpstr>Current activity</vt:lpstr>
      <vt:lpstr>Reducing medical gaps e.g.3 WWL/EH</vt:lpstr>
      <vt:lpstr>Improving the volunteer offer 1</vt:lpstr>
      <vt:lpstr>Improving the volunteer offer 2</vt:lpstr>
      <vt:lpstr>The Journey</vt:lpstr>
      <vt:lpstr>Overview</vt:lpstr>
      <vt:lpstr>Improving the volunteer offer 3: the platform</vt:lpstr>
      <vt:lpstr>Total productivity growth (£)</vt:lpstr>
      <vt:lpstr>PowerPoint Presentation</vt:lpstr>
      <vt:lpstr>Global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Ged Byrne</dc:creator>
  <cp:lastModifiedBy>Ged Byrne</cp:lastModifiedBy>
  <cp:revision>21</cp:revision>
  <dcterms:modified xsi:type="dcterms:W3CDTF">2017-07-06T17:33:53Z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0x010100F1FA965D9242AE469FCD2B0EF7108910</vt:lpwstr>
  </property>
</Properties>
</file>