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2"/>
  </p:notesMasterIdLst>
  <p:sldIdLst>
    <p:sldId id="256" r:id="rId3"/>
    <p:sldId id="274" r:id="rId4"/>
    <p:sldId id="279" r:id="rId5"/>
    <p:sldId id="275" r:id="rId6"/>
    <p:sldId id="276" r:id="rId7"/>
    <p:sldId id="285" r:id="rId8"/>
    <p:sldId id="286" r:id="rId9"/>
    <p:sldId id="290" r:id="rId10"/>
    <p:sldId id="288" r:id="rId11"/>
    <p:sldId id="287" r:id="rId12"/>
    <p:sldId id="291" r:id="rId13"/>
    <p:sldId id="292" r:id="rId14"/>
    <p:sldId id="293" r:id="rId15"/>
    <p:sldId id="294" r:id="rId16"/>
    <p:sldId id="295" r:id="rId17"/>
    <p:sldId id="298" r:id="rId18"/>
    <p:sldId id="296" r:id="rId19"/>
    <p:sldId id="297" r:id="rId20"/>
    <p:sldId id="289" r:id="rId21"/>
  </p:sldIdLst>
  <p:sldSz cx="9144000" cy="6858000" type="screen4x3"/>
  <p:notesSz cx="6856413" cy="9750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74333" autoAdjust="0"/>
  </p:normalViewPr>
  <p:slideViewPr>
    <p:cSldViewPr>
      <p:cViewPr varScale="1">
        <p:scale>
          <a:sx n="98" d="100"/>
          <a:sy n="98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42E4BB-CB21-4D69-BC3F-B4AC025388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7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E4BB-CB21-4D69-BC3F-B4AC0253889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6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E4BB-CB21-4D69-BC3F-B4AC0253889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9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705B3C-D798-4E29-B235-35C03593A9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D3E-801B-4451-967C-8E8F11E56C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2B48-9BB6-4333-8ED7-A811979A19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05B3C-D798-4E29-B235-35C03593A9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BSc Nursing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CA42-6F53-44EF-9A2E-498F9F44E1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E4EF-C8AB-4B93-9F15-3D2A6DF688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60C3-E1F1-4A7E-A93D-7FEDDA1636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FCE5-89E1-4F41-84E0-25E039DC75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1833-3404-415F-87B2-F4C96014E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2CDB0-3914-4B85-A50D-EA4DFA4041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9191-40D8-4F21-B2E1-5A515B886B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CA42-6F53-44EF-9A2E-498F9F44E1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386E-7D0A-4FC6-B26D-D2F5F7EBC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D3E-801B-4451-967C-8E8F11E56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2B48-9BB6-4333-8ED7-A811979A1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 anchor="t"/>
          <a:lstStyle>
            <a:lvl1pPr>
              <a:defRPr smtClean="0"/>
            </a:lvl1pPr>
          </a:lstStyle>
          <a:p>
            <a:fld id="{CC21AA32-1015-440E-BE3B-EAF212BD9F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21AA32-1015-440E-BE3B-EAF212BD9F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E4EF-C8AB-4B93-9F15-3D2A6DF688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60C3-E1F1-4A7E-A93D-7FEDDA1636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FCE5-89E1-4F41-84E0-25E039DC75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1833-3404-415F-87B2-F4C96014E5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2CDB0-3914-4B85-A50D-EA4DFA4041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9191-40D8-4F21-B2E1-5A515B886B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386E-7D0A-4FC6-B26D-D2F5F7EBC8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21AA32-1015-440E-BE3B-EAF212BD9FF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CC21AA32-1015-440E-BE3B-EAF212BD9F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623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2" name="Picture 8" descr="colour Bolton jpeg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1738" y="6245225"/>
            <a:ext cx="15922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validation.nmc.org.uk/" TargetMode="External"/><Relationship Id="rId2" Type="http://schemas.openxmlformats.org/officeDocument/2006/relationships/hyperlink" Target="https://www.nmc.org.uk/standards/additional-standards/standards-to-support-learning-and-assessment-in-practice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evalidation.nmc.org.uk/news/blog/" TargetMode="External"/><Relationship Id="rId4" Type="http://schemas.openxmlformats.org/officeDocument/2006/relationships/hyperlink" Target="https://www.nmc.org.uk/standards/co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645024"/>
            <a:ext cx="6336704" cy="20882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b="1" dirty="0" smtClean="0"/>
              <a:t>Revalidation and mentorship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2 birds with 1 stone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Julie Grailey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Senior Lecturer- Nursing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" t="13579" r="82933" b="62712"/>
          <a:stretch/>
        </p:blipFill>
        <p:spPr>
          <a:xfrm>
            <a:off x="2616752" y="854557"/>
            <a:ext cx="3910495" cy="246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birds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They work together</a:t>
            </a:r>
          </a:p>
          <a:p>
            <a:r>
              <a:rPr lang="en-GB" dirty="0" smtClean="0"/>
              <a:t>No need for extra work</a:t>
            </a:r>
          </a:p>
          <a:p>
            <a:r>
              <a:rPr lang="en-GB" dirty="0" smtClean="0"/>
              <a:t>Relates to The Code:</a:t>
            </a:r>
          </a:p>
          <a:p>
            <a:pPr lvl="1"/>
            <a:r>
              <a:rPr lang="en-GB" sz="2800" dirty="0" smtClean="0"/>
              <a:t>Work cooperatively</a:t>
            </a:r>
          </a:p>
          <a:p>
            <a:pPr lvl="1"/>
            <a:r>
              <a:rPr lang="en-GB" sz="2800" dirty="0" smtClean="0"/>
              <a:t>Share you skills knowledge and experience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504" t="17516" r="36718" b="11609"/>
          <a:stretch/>
        </p:blipFill>
        <p:spPr>
          <a:xfrm>
            <a:off x="684775" y="1438964"/>
            <a:ext cx="3455177" cy="47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Mentor prep programme (</a:t>
            </a:r>
            <a:r>
              <a:rPr lang="en-GB" dirty="0" err="1" smtClean="0"/>
              <a:t>MSLAiP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Annual update</a:t>
            </a:r>
          </a:p>
          <a:p>
            <a:pPr marL="0" indent="0">
              <a:buNone/>
            </a:pPr>
            <a:r>
              <a:rPr lang="en-GB" dirty="0" smtClean="0"/>
              <a:t>Discussions with other mentors and PEFs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All participatory unless online</a:t>
            </a:r>
          </a:p>
          <a:p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2183296" y="4005064"/>
            <a:ext cx="586408" cy="50405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01" y="5504317"/>
            <a:ext cx="707197" cy="62184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11960" y="3068960"/>
            <a:ext cx="1296144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5400" dirty="0" smtClean="0"/>
              <a:t>		Meets all           		</a:t>
            </a:r>
            <a:r>
              <a:rPr lang="en-GB" sz="5400" dirty="0" err="1" smtClean="0"/>
              <a:t>SLAiP</a:t>
            </a:r>
            <a:r>
              <a:rPr lang="en-GB" sz="5400" dirty="0" smtClean="0"/>
              <a:t> 					Standards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661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Student evaluations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Audit assessment action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Cards, emails and letters which state your skills in mentorship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nd 2. Meets all </a:t>
            </a:r>
            <a:r>
              <a:rPr lang="en-GB" dirty="0" err="1" smtClean="0"/>
              <a:t>SLAiP</a:t>
            </a:r>
            <a:r>
              <a:rPr lang="en-GB" dirty="0" smtClean="0"/>
              <a:t> standards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Establishing Effective Working Relationships Evaluation</a:t>
            </a:r>
          </a:p>
          <a:p>
            <a:pPr marL="0" indent="0">
              <a:buNone/>
            </a:pPr>
            <a:r>
              <a:rPr lang="en-GB" dirty="0" smtClean="0"/>
              <a:t>Leadership</a:t>
            </a:r>
          </a:p>
          <a:p>
            <a:pPr marL="0" indent="0">
              <a:buNone/>
            </a:pPr>
            <a:r>
              <a:rPr lang="en-GB" dirty="0" smtClean="0"/>
              <a:t>Facilitation of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8" name="AutoShape 8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0" name="AutoShape 10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2" name="AutoShape 1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accounts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sz="2800" dirty="0" smtClean="0"/>
              <a:t>5 reflective accounts</a:t>
            </a:r>
          </a:p>
          <a:p>
            <a:r>
              <a:rPr lang="en-GB" sz="2800" dirty="0" smtClean="0"/>
              <a:t>These could cover:</a:t>
            </a:r>
          </a:p>
          <a:p>
            <a:pPr lvl="1"/>
            <a:r>
              <a:rPr lang="en-GB" sz="2400" dirty="0" smtClean="0"/>
              <a:t>Annual update</a:t>
            </a:r>
          </a:p>
          <a:p>
            <a:pPr lvl="1"/>
            <a:r>
              <a:rPr lang="en-GB" sz="2400" dirty="0" smtClean="0"/>
              <a:t>Feedback from a student</a:t>
            </a:r>
          </a:p>
          <a:p>
            <a:pPr lvl="1"/>
            <a:r>
              <a:rPr lang="en-GB" sz="2400" dirty="0" smtClean="0"/>
              <a:t>An overall reflection of mentoring a student</a:t>
            </a:r>
          </a:p>
          <a:p>
            <a:pPr lvl="1"/>
            <a:r>
              <a:rPr lang="en-GB" sz="2400" dirty="0" smtClean="0"/>
              <a:t>A failing student</a:t>
            </a:r>
          </a:p>
          <a:p>
            <a:pPr lvl="1"/>
            <a:r>
              <a:rPr lang="en-GB" sz="2400" dirty="0" smtClean="0"/>
              <a:t>How you prepare the learning environment for the student</a:t>
            </a:r>
          </a:p>
          <a:p>
            <a:pPr marL="457200" lvl="1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One or 2 reflections from the mandatory 5 will help you achieve the triennial review evidence requirements and could cover all 8 areas.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discussion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Discussing your reflection relating to mentorship will:</a:t>
            </a:r>
          </a:p>
          <a:p>
            <a:pPr lvl="1"/>
            <a:r>
              <a:rPr lang="en-GB" dirty="0" smtClean="0"/>
              <a:t>Support your development</a:t>
            </a:r>
          </a:p>
          <a:p>
            <a:pPr lvl="1"/>
            <a:r>
              <a:rPr lang="en-GB" dirty="0" smtClean="0"/>
              <a:t>Help to concentrate on your mentorship skills and their development</a:t>
            </a:r>
          </a:p>
          <a:p>
            <a:pPr lvl="1"/>
            <a:r>
              <a:rPr lang="en-GB" dirty="0" smtClean="0"/>
              <a:t>Support the safety of patients</a:t>
            </a:r>
          </a:p>
          <a:p>
            <a:pPr lvl="1"/>
            <a:r>
              <a:rPr lang="en-GB" dirty="0" smtClean="0"/>
              <a:t>Showcase your mentorship skills as part of your wider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your portfolio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Align your triennial review to your revalidation date</a:t>
            </a:r>
          </a:p>
          <a:p>
            <a:r>
              <a:rPr lang="en-GB" dirty="0" smtClean="0"/>
              <a:t>Annotate your revalidation evidence to illustrate how its meets the triennial review requirements</a:t>
            </a:r>
          </a:p>
          <a:p>
            <a:r>
              <a:rPr lang="en-GB" dirty="0" smtClean="0"/>
              <a:t>Ensure the PEF knows when it is completed so the live register can be updated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birds one stone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45" y="1417638"/>
            <a:ext cx="5288309" cy="44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8" name="AutoShape 8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0" name="AutoShape 10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2" name="AutoShape 1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33" t="35634" r="-833" b="35728"/>
          <a:stretch/>
        </p:blipFill>
        <p:spPr>
          <a:xfrm>
            <a:off x="400399" y="1124744"/>
            <a:ext cx="8343201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8" name="AutoShape 8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0" name="AutoShape 10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2" name="AutoShape 1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050" y="266181"/>
            <a:ext cx="7545900" cy="59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Jolly, S. N., Hyatt, S. A., </a:t>
            </a:r>
            <a:r>
              <a:rPr lang="en-GB" sz="2000" dirty="0" err="1"/>
              <a:t>Dadge</a:t>
            </a:r>
            <a:r>
              <a:rPr lang="en-GB" sz="2000" dirty="0"/>
              <a:t>, J. R., &amp; Summerhill, K. (2017). Using mentorship activities to assist nurses and midwives with their revalidation </a:t>
            </a:r>
            <a:r>
              <a:rPr lang="en-GB" sz="2000" dirty="0" err="1"/>
              <a:t>requirements.</a:t>
            </a:r>
            <a:r>
              <a:rPr lang="en-GB" sz="2000" i="1" dirty="0" err="1"/>
              <a:t>Nursing</a:t>
            </a:r>
            <a:r>
              <a:rPr lang="en-GB" sz="2000" i="1" dirty="0"/>
              <a:t> Standard (2014+), 31</a:t>
            </a:r>
            <a:r>
              <a:rPr lang="en-GB" sz="2000" dirty="0"/>
              <a:t>(20), 45. 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McCallum</a:t>
            </a:r>
            <a:r>
              <a:rPr lang="en-GB" sz="2000" dirty="0"/>
              <a:t>, J., Duffy, K., &amp; McGuinness, C. (2016). Mentorship practice and revalidation.</a:t>
            </a:r>
            <a:r>
              <a:rPr lang="en-GB" sz="2000" i="1" dirty="0"/>
              <a:t> Nursing Standard (2014+), 30</a:t>
            </a:r>
            <a:r>
              <a:rPr lang="en-GB" sz="2000" dirty="0"/>
              <a:t>(42), 56. 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NMC (2010) </a:t>
            </a:r>
            <a:r>
              <a:rPr lang="en-GB" sz="2000" i="1" dirty="0" smtClean="0"/>
              <a:t>Standards to Support Learning and Assessment in Practice.</a:t>
            </a:r>
            <a:r>
              <a:rPr lang="en-GB" sz="2000" dirty="0" smtClean="0"/>
              <a:t> [online</a:t>
            </a:r>
            <a:r>
              <a:rPr lang="en-GB" sz="2000" dirty="0"/>
              <a:t>] </a:t>
            </a:r>
            <a:r>
              <a:rPr lang="en-GB" sz="2000" dirty="0">
                <a:hlinkClick r:id="rId2"/>
              </a:rPr>
              <a:t>https://www.nmc.org.uk/standards/additional-standards/standards-to-support-learning-and-assessment-in-practice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[accessed 26/7/17]</a:t>
            </a:r>
            <a:endParaRPr lang="en-GB" sz="2000" i="1" dirty="0" smtClean="0"/>
          </a:p>
          <a:p>
            <a:pPr marL="0" indent="0">
              <a:buNone/>
            </a:pPr>
            <a:r>
              <a:rPr lang="en-GB" sz="2000" dirty="0" smtClean="0"/>
              <a:t>NMC (2015) </a:t>
            </a:r>
            <a:r>
              <a:rPr lang="en-GB" sz="2000" i="1" dirty="0" smtClean="0"/>
              <a:t>Revalidation</a:t>
            </a:r>
            <a:r>
              <a:rPr lang="en-GB" sz="2000" dirty="0" smtClean="0"/>
              <a:t> </a:t>
            </a:r>
            <a:r>
              <a:rPr lang="en-GB" sz="2000" dirty="0"/>
              <a:t>[online] </a:t>
            </a:r>
            <a:r>
              <a:rPr lang="en-GB" sz="2000" dirty="0">
                <a:hlinkClick r:id="rId3"/>
              </a:rPr>
              <a:t>http://revalidation.nmc.org.uk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[accessed 28/7/17] 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NMC (2015) </a:t>
            </a:r>
            <a:r>
              <a:rPr lang="en-GB" sz="2000" i="1" dirty="0" smtClean="0"/>
              <a:t>The Code for Nurses and Midwives. </a:t>
            </a:r>
            <a:r>
              <a:rPr lang="en-GB" sz="2000" dirty="0"/>
              <a:t>[online] </a:t>
            </a:r>
            <a:r>
              <a:rPr lang="en-GB" sz="2000" dirty="0">
                <a:hlinkClick r:id="rId4"/>
              </a:rPr>
              <a:t>https://www.nmc.org.uk/standards/code</a:t>
            </a:r>
            <a:r>
              <a:rPr lang="en-GB" sz="2000" dirty="0" smtClean="0">
                <a:hlinkClick r:id="rId4"/>
              </a:rPr>
              <a:t>/</a:t>
            </a:r>
            <a:r>
              <a:rPr lang="en-GB" sz="2000" dirty="0" smtClean="0"/>
              <a:t> [accessed 29/6/17]</a:t>
            </a:r>
          </a:p>
          <a:p>
            <a:pPr marL="0" indent="0">
              <a:buNone/>
            </a:pPr>
            <a:r>
              <a:rPr lang="en-GB" sz="2000" dirty="0" smtClean="0"/>
              <a:t>Smith J (2017) </a:t>
            </a:r>
            <a:r>
              <a:rPr lang="en-GB" sz="2000" i="1" dirty="0" smtClean="0"/>
              <a:t>Blog. Celebrating 1 year of Revalidation.</a:t>
            </a:r>
            <a:r>
              <a:rPr lang="en-GB" sz="2000" dirty="0" smtClean="0"/>
              <a:t> </a:t>
            </a:r>
            <a:r>
              <a:rPr lang="en-GB" sz="2000" dirty="0"/>
              <a:t>[Online] </a:t>
            </a:r>
            <a:r>
              <a:rPr lang="en-GB" sz="2000" dirty="0">
                <a:hlinkClick r:id="rId5"/>
              </a:rPr>
              <a:t>http://revalidation.nmc.org.uk/news/blog</a:t>
            </a:r>
            <a:r>
              <a:rPr lang="en-GB" sz="2000" dirty="0" smtClean="0">
                <a:hlinkClick r:id="rId5"/>
              </a:rPr>
              <a:t>/</a:t>
            </a:r>
            <a:r>
              <a:rPr lang="en-GB" sz="2000" dirty="0" smtClean="0"/>
              <a:t> [Accessed 29/6/2017]</a:t>
            </a:r>
          </a:p>
          <a:p>
            <a:pPr marL="0" indent="0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5549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2461" y="260648"/>
            <a:ext cx="8229600" cy="1143000"/>
          </a:xfrm>
        </p:spPr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2461" y="4595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To identify appropriate evidence to meet the requirements of both areas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75" y="1268353"/>
            <a:ext cx="5381905" cy="308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revalidation?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Commenced in April 2016</a:t>
            </a:r>
          </a:p>
          <a:p>
            <a:r>
              <a:rPr lang="en-GB" sz="2800" dirty="0" smtClean="0"/>
              <a:t>Francis (2013) called for a review of regulation of nurses and midwives</a:t>
            </a:r>
          </a:p>
          <a:p>
            <a:r>
              <a:rPr lang="en-GB" sz="2800" dirty="0" smtClean="0"/>
              <a:t>Process by which registered nurses and midwives renew their registration every 3 years</a:t>
            </a:r>
          </a:p>
          <a:p>
            <a:r>
              <a:rPr lang="en-GB" sz="2800" dirty="0" smtClean="0"/>
              <a:t>Builds on the PREP requirements</a:t>
            </a:r>
          </a:p>
          <a:p>
            <a:r>
              <a:rPr lang="en-GB" sz="2800" dirty="0" smtClean="0"/>
              <a:t>Demonstrates continued ability to practise safely and effectively</a:t>
            </a:r>
          </a:p>
          <a:p>
            <a:pPr marL="0" indent="0" algn="ctr">
              <a:buNone/>
            </a:pPr>
            <a:r>
              <a:rPr lang="en-GB" sz="2800" b="1" dirty="0" smtClean="0"/>
              <a:t>You are the owner of your own revalidation process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Raises awareness of the Code and professional standards</a:t>
            </a:r>
          </a:p>
          <a:p>
            <a:r>
              <a:rPr lang="en-GB" dirty="0" smtClean="0"/>
              <a:t>Ensures you are continuously developing and improving</a:t>
            </a:r>
          </a:p>
          <a:p>
            <a:r>
              <a:rPr lang="en-GB" dirty="0" smtClean="0"/>
              <a:t>Encourages reflection and sharing</a:t>
            </a:r>
          </a:p>
          <a:p>
            <a:r>
              <a:rPr lang="en-GB" dirty="0" smtClean="0"/>
              <a:t>Strengthens public confidence</a:t>
            </a:r>
          </a:p>
          <a:p>
            <a:r>
              <a:rPr lang="en-GB" dirty="0" smtClean="0"/>
              <a:t>Employers are more aware of development needs of staff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Preparing your portfolio of evidence (looking back)</a:t>
            </a:r>
          </a:p>
          <a:p>
            <a:r>
              <a:rPr lang="en-GB" dirty="0" smtClean="0"/>
              <a:t>Time</a:t>
            </a:r>
          </a:p>
          <a:p>
            <a:r>
              <a:rPr lang="en-GB" dirty="0" smtClean="0"/>
              <a:t>Initial perspectives</a:t>
            </a:r>
          </a:p>
          <a:p>
            <a:r>
              <a:rPr lang="en-GB" dirty="0" smtClean="0"/>
              <a:t>Seeking evidence within your own role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581128"/>
            <a:ext cx="3456384" cy="195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77" t="8006" r="15211" b="11939"/>
          <a:stretch/>
        </p:blipFill>
        <p:spPr>
          <a:xfrm>
            <a:off x="714400" y="286434"/>
            <a:ext cx="7715200" cy="59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Jackie Smith (2017)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¾ registrants still need to go through the process</a:t>
            </a:r>
          </a:p>
          <a:p>
            <a:r>
              <a:rPr lang="en-GB" dirty="0" smtClean="0"/>
              <a:t>States the most important element has been reported as the reflective accounts and the discussion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 simple, straightforward and beneficial’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 descr="Image result for peter k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NMC Mentor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916" t="18192" r="37339" b="12039"/>
          <a:stretch/>
        </p:blipFill>
        <p:spPr>
          <a:xfrm>
            <a:off x="732706" y="1417638"/>
            <a:ext cx="3263230" cy="47860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71442" y="1268761"/>
            <a:ext cx="4415358" cy="493495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/>
              <a:t>Triennial Review</a:t>
            </a:r>
          </a:p>
          <a:p>
            <a:r>
              <a:rPr lang="en-GB" dirty="0" smtClean="0"/>
              <a:t>Annual update</a:t>
            </a:r>
          </a:p>
          <a:p>
            <a:r>
              <a:rPr lang="en-GB" dirty="0" smtClean="0"/>
              <a:t>Update on all programme and mentorship issues</a:t>
            </a:r>
          </a:p>
          <a:p>
            <a:r>
              <a:rPr lang="en-GB" dirty="0" smtClean="0"/>
              <a:t>Discuss issues relating to mentoring and assessment</a:t>
            </a:r>
          </a:p>
          <a:p>
            <a:r>
              <a:rPr lang="en-GB" dirty="0" smtClean="0"/>
              <a:t>Maintain and develop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8" name="AutoShape 8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0" name="AutoShape 10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52" name="AutoShape 12" descr="https://pixabay.com/static/uploads/photo/2013/07/12/14/42/education-148605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30" y="476672"/>
            <a:ext cx="8381839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LTON TEMPLATE">
  <a:themeElements>
    <a:clrScheme name="bolton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69D"/>
      </a:accent1>
      <a:accent2>
        <a:srgbClr val="1337C0"/>
      </a:accent2>
      <a:accent3>
        <a:srgbClr val="4941F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440</Words>
  <Application>Microsoft Office PowerPoint</Application>
  <PresentationFormat>On-screen Show (4:3)</PresentationFormat>
  <Paragraphs>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MS PGothic</vt:lpstr>
      <vt:lpstr>MS PGothic</vt:lpstr>
      <vt:lpstr>Arial</vt:lpstr>
      <vt:lpstr>Calibri</vt:lpstr>
      <vt:lpstr>WritingDesignTemplate</vt:lpstr>
      <vt:lpstr>BOLTON TEMPLATE</vt:lpstr>
      <vt:lpstr>PowerPoint Presentation</vt:lpstr>
      <vt:lpstr>Objective</vt:lpstr>
      <vt:lpstr>What is revalidation?</vt:lpstr>
      <vt:lpstr>Benefits</vt:lpstr>
      <vt:lpstr>Challenges</vt:lpstr>
      <vt:lpstr>PowerPoint Presentation</vt:lpstr>
      <vt:lpstr>Jackie Smith (2017)</vt:lpstr>
      <vt:lpstr>NMC Mentor</vt:lpstr>
      <vt:lpstr>PowerPoint Presentation</vt:lpstr>
      <vt:lpstr>Two birds</vt:lpstr>
      <vt:lpstr>CPD</vt:lpstr>
      <vt:lpstr>Feedback</vt:lpstr>
      <vt:lpstr>Reflective accounts</vt:lpstr>
      <vt:lpstr>Reflective discussion</vt:lpstr>
      <vt:lpstr>Prepare your portfolio</vt:lpstr>
      <vt:lpstr>2 birds one stone</vt:lpstr>
      <vt:lpstr>PowerPoint Presentation</vt:lpstr>
      <vt:lpstr>PowerPoint Presentation</vt:lpstr>
      <vt:lpstr>References</vt:lpstr>
    </vt:vector>
  </TitlesOfParts>
  <Company>University of Central Lancashire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Concepts of Health</dc:title>
  <dc:creator>SBouaqaiq</dc:creator>
  <cp:lastModifiedBy>MacMillan, Vicky</cp:lastModifiedBy>
  <cp:revision>89</cp:revision>
  <dcterms:created xsi:type="dcterms:W3CDTF">2006-02-07T10:46:30Z</dcterms:created>
  <dcterms:modified xsi:type="dcterms:W3CDTF">2017-07-06T09:53:52Z</dcterms:modified>
</cp:coreProperties>
</file>